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3"/>
    <p:restoredTop sz="94666"/>
  </p:normalViewPr>
  <p:slideViewPr>
    <p:cSldViewPr snapToGrid="0" snapToObjects="1">
      <p:cViewPr>
        <p:scale>
          <a:sx n="140" d="100"/>
          <a:sy n="140" d="100"/>
        </p:scale>
        <p:origin x="-46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9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5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3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55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37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6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6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507E-7EA2-0946-83D0-FA4BF1605E89}" type="datetimeFigureOut">
              <a:rPr kumimoji="1" lang="zh-CN" altLang="en-US" smtClean="0"/>
              <a:t>2018/8/6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5647-B209-E444-83C6-2C3E3EE78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0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57325" y="780653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微信开发平台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946401" y="780653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微信小程序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57325" y="2955131"/>
            <a:ext cx="6343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区块</a:t>
            </a:r>
            <a:r>
              <a:rPr kumimoji="1" lang="zh-CN" altLang="en-US" sz="1053"/>
              <a:t>链管理层</a:t>
            </a:r>
            <a:endParaRPr kumimoji="1" lang="zh-CN" altLang="en-US" sz="1053" dirty="0"/>
          </a:p>
        </p:txBody>
      </p:sp>
      <p:sp>
        <p:nvSpPr>
          <p:cNvPr id="7" name="圆角矩形 6"/>
          <p:cNvSpPr/>
          <p:nvPr/>
        </p:nvSpPr>
        <p:spPr>
          <a:xfrm>
            <a:off x="1457325" y="2124075"/>
            <a:ext cx="6343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/>
              <a:t>应用</a:t>
            </a:r>
            <a:r>
              <a:rPr kumimoji="1" lang="zh-CN" altLang="en-US" sz="1053" smtClean="0"/>
              <a:t>场景接入层</a:t>
            </a:r>
            <a:endParaRPr kumimoji="1" lang="zh-CN" altLang="en-US" sz="1053" dirty="0"/>
          </a:p>
        </p:txBody>
      </p:sp>
      <p:sp>
        <p:nvSpPr>
          <p:cNvPr id="8" name="圆角矩形 7"/>
          <p:cNvSpPr/>
          <p:nvPr/>
        </p:nvSpPr>
        <p:spPr>
          <a:xfrm>
            <a:off x="1457325" y="3786187"/>
            <a:ext cx="6343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资源</a:t>
            </a:r>
            <a:r>
              <a:rPr kumimoji="1" lang="zh-CN" altLang="en-US" sz="1053" dirty="0" smtClean="0"/>
              <a:t>管理层</a:t>
            </a:r>
            <a:endParaRPr kumimoji="1" lang="zh-CN" altLang="en-US" sz="1053" dirty="0"/>
          </a:p>
        </p:txBody>
      </p:sp>
      <p:sp>
        <p:nvSpPr>
          <p:cNvPr id="11" name="圆角矩形 10"/>
          <p:cNvSpPr/>
          <p:nvPr/>
        </p:nvSpPr>
        <p:spPr>
          <a:xfrm>
            <a:off x="4486275" y="769144"/>
            <a:ext cx="942975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 smtClean="0"/>
              <a:t>社交数据</a:t>
            </a:r>
            <a:endParaRPr kumimoji="1" lang="zh-CN" altLang="en-US" sz="1053" dirty="0"/>
          </a:p>
        </p:txBody>
      </p:sp>
      <p:sp>
        <p:nvSpPr>
          <p:cNvPr id="12" name="圆角矩形 11"/>
          <p:cNvSpPr/>
          <p:nvPr/>
        </p:nvSpPr>
        <p:spPr>
          <a:xfrm>
            <a:off x="6689725" y="781844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企业</a:t>
            </a:r>
            <a:r>
              <a:rPr kumimoji="1" lang="en-US" altLang="zh-CN" sz="1053" dirty="0"/>
              <a:t>token</a:t>
            </a:r>
            <a:endParaRPr kumimoji="1" lang="zh-CN" altLang="en-US" sz="1053" dirty="0"/>
          </a:p>
        </p:txBody>
      </p:sp>
      <p:sp>
        <p:nvSpPr>
          <p:cNvPr id="13" name="圆角矩形 12"/>
          <p:cNvSpPr/>
          <p:nvPr/>
        </p:nvSpPr>
        <p:spPr>
          <a:xfrm>
            <a:off x="1457325" y="4548188"/>
            <a:ext cx="6343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公有云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17113" y="794147"/>
            <a:ext cx="453970" cy="2543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053" dirty="0"/>
              <a:t>消耗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472126" y="1501964"/>
            <a:ext cx="100965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支付宝开发平台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946401" y="1501964"/>
            <a:ext cx="100965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/>
              <a:t>支付宝小程序</a:t>
            </a:r>
            <a:endParaRPr kumimoji="1" lang="zh-CN" altLang="en-US" sz="1053" dirty="0"/>
          </a:p>
        </p:txBody>
      </p:sp>
      <p:sp>
        <p:nvSpPr>
          <p:cNvPr id="21" name="圆角矩形 20"/>
          <p:cNvSpPr/>
          <p:nvPr/>
        </p:nvSpPr>
        <p:spPr>
          <a:xfrm>
            <a:off x="4467226" y="1508918"/>
            <a:ext cx="100965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支付数据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689725" y="1488281"/>
            <a:ext cx="100965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/>
              <a:t>企业</a:t>
            </a:r>
            <a:r>
              <a:rPr kumimoji="1" lang="en-US" altLang="zh-CN" sz="1053" dirty="0"/>
              <a:t>token</a:t>
            </a:r>
            <a:endParaRPr kumimoji="1" lang="zh-CN" altLang="en-US" sz="1053" dirty="0"/>
          </a:p>
        </p:txBody>
      </p:sp>
      <p:sp>
        <p:nvSpPr>
          <p:cNvPr id="26" name="文本框 25"/>
          <p:cNvSpPr txBox="1"/>
          <p:nvPr/>
        </p:nvSpPr>
        <p:spPr>
          <a:xfrm>
            <a:off x="5817114" y="1035445"/>
            <a:ext cx="453970" cy="2543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053" dirty="0"/>
              <a:t>激励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457325" y="106346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 smtClean="0"/>
              <a:t>生活消费</a:t>
            </a:r>
            <a:endParaRPr kumimoji="1" lang="zh-CN" altLang="en-US" sz="1053" dirty="0"/>
          </a:p>
        </p:txBody>
      </p:sp>
      <p:sp>
        <p:nvSpPr>
          <p:cNvPr id="29" name="圆角矩形 28"/>
          <p:cNvSpPr/>
          <p:nvPr/>
        </p:nvSpPr>
        <p:spPr>
          <a:xfrm>
            <a:off x="2741137" y="108942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 smtClean="0"/>
              <a:t>农业消费</a:t>
            </a:r>
            <a:endParaRPr kumimoji="1" lang="zh-CN" altLang="en-US" sz="1053" dirty="0"/>
          </a:p>
        </p:txBody>
      </p:sp>
      <p:sp>
        <p:nvSpPr>
          <p:cNvPr id="30" name="圆角矩形 29"/>
          <p:cNvSpPr/>
          <p:nvPr/>
        </p:nvSpPr>
        <p:spPr>
          <a:xfrm>
            <a:off x="3998786" y="103963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smtClean="0"/>
              <a:t>医疗消费</a:t>
            </a:r>
            <a:endParaRPr kumimoji="1" lang="zh-CN" altLang="en-US" sz="1053" dirty="0"/>
          </a:p>
        </p:txBody>
      </p:sp>
      <p:sp>
        <p:nvSpPr>
          <p:cNvPr id="31" name="圆角矩形 30"/>
          <p:cNvSpPr/>
          <p:nvPr/>
        </p:nvSpPr>
        <p:spPr>
          <a:xfrm>
            <a:off x="5312288" y="103963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dirty="0" smtClean="0"/>
              <a:t>教育消费</a:t>
            </a:r>
            <a:endParaRPr kumimoji="1" lang="zh-CN" altLang="en-US" sz="1053" dirty="0"/>
          </a:p>
        </p:txBody>
      </p:sp>
      <p:sp>
        <p:nvSpPr>
          <p:cNvPr id="32" name="圆角矩形 31"/>
          <p:cNvSpPr/>
          <p:nvPr/>
        </p:nvSpPr>
        <p:spPr>
          <a:xfrm>
            <a:off x="6689725" y="100013"/>
            <a:ext cx="1009650" cy="5143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53" smtClean="0"/>
              <a:t>旅游消费</a:t>
            </a:r>
            <a:endParaRPr kumimoji="1" lang="zh-CN" altLang="en-US" sz="1053" dirty="0"/>
          </a:p>
        </p:txBody>
      </p:sp>
      <p:sp>
        <p:nvSpPr>
          <p:cNvPr id="34" name="文本框 33"/>
          <p:cNvSpPr txBox="1"/>
          <p:nvPr/>
        </p:nvSpPr>
        <p:spPr>
          <a:xfrm>
            <a:off x="5856315" y="1498053"/>
            <a:ext cx="453970" cy="2543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053" dirty="0"/>
              <a:t>消耗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856316" y="1739351"/>
            <a:ext cx="453970" cy="2543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053" dirty="0"/>
              <a:t>激励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699375" y="195392"/>
            <a:ext cx="116920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ngtoken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v0.1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3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25296" y="865733"/>
            <a:ext cx="659282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价值层</a:t>
            </a:r>
            <a:endParaRPr kumimoji="1" lang="zh-CN" altLang="en-US" sz="3600" dirty="0"/>
          </a:p>
        </p:txBody>
      </p:sp>
      <p:sp>
        <p:nvSpPr>
          <p:cNvPr id="6" name="圆角矩形 5"/>
          <p:cNvSpPr/>
          <p:nvPr/>
        </p:nvSpPr>
        <p:spPr>
          <a:xfrm>
            <a:off x="1225296" y="2107793"/>
            <a:ext cx="6592824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mtClean="0"/>
              <a:t>权力层</a:t>
            </a:r>
            <a:endParaRPr kumimoji="1" lang="zh-CN" altLang="en-US" sz="3600"/>
          </a:p>
        </p:txBody>
      </p:sp>
      <p:sp>
        <p:nvSpPr>
          <p:cNvPr id="7" name="圆角矩形 6"/>
          <p:cNvSpPr/>
          <p:nvPr/>
        </p:nvSpPr>
        <p:spPr>
          <a:xfrm>
            <a:off x="1225296" y="3349853"/>
            <a:ext cx="6592824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技术层</a:t>
            </a:r>
            <a:endParaRPr kumimoji="1" lang="zh-CN" altLang="en-US" sz="3600" dirty="0"/>
          </a:p>
        </p:txBody>
      </p:sp>
      <p:sp>
        <p:nvSpPr>
          <p:cNvPr id="11" name="上箭头 10"/>
          <p:cNvSpPr/>
          <p:nvPr/>
        </p:nvSpPr>
        <p:spPr>
          <a:xfrm>
            <a:off x="4297680" y="1777898"/>
            <a:ext cx="448056" cy="332131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4297680" y="3017722"/>
            <a:ext cx="448056" cy="332131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4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52</Words>
  <Application>Microsoft Macintosh PowerPoint</Application>
  <PresentationFormat>全屏显示(16:10)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2018-08-04T15:35:06Z</dcterms:created>
  <dcterms:modified xsi:type="dcterms:W3CDTF">2018-08-06T16:01:07Z</dcterms:modified>
</cp:coreProperties>
</file>