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1198-999F-47BE-809D-DFA78A86F37C}" type="datetimeFigureOut">
              <a:rPr lang="en-US" smtClean="0"/>
              <a:t>5/18/2011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2D30-C53B-49C2-B033-335B8D886A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1198-999F-47BE-809D-DFA78A86F37C}" type="datetimeFigureOut">
              <a:rPr lang="en-US" smtClean="0"/>
              <a:t>5/18/2011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2D30-C53B-49C2-B033-335B8D886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1198-999F-47BE-809D-DFA78A86F37C}" type="datetimeFigureOut">
              <a:rPr lang="en-US" smtClean="0"/>
              <a:t>5/18/2011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2D30-C53B-49C2-B033-335B8D886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1198-999F-47BE-809D-DFA78A86F37C}" type="datetimeFigureOut">
              <a:rPr lang="en-US" smtClean="0"/>
              <a:t>5/18/2011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2D30-C53B-49C2-B033-335B8D886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1198-999F-47BE-809D-DFA78A86F37C}" type="datetimeFigureOut">
              <a:rPr lang="en-US" smtClean="0"/>
              <a:t>5/18/2011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2D30-C53B-49C2-B033-335B8D886A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1198-999F-47BE-809D-DFA78A86F37C}" type="datetimeFigureOut">
              <a:rPr lang="en-US" smtClean="0"/>
              <a:t>5/18/2011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2D30-C53B-49C2-B033-335B8D886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1198-999F-47BE-809D-DFA78A86F37C}" type="datetimeFigureOut">
              <a:rPr lang="en-US" smtClean="0"/>
              <a:t>5/18/2011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2D30-C53B-49C2-B033-335B8D886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1198-999F-47BE-809D-DFA78A86F37C}" type="datetimeFigureOut">
              <a:rPr lang="en-US" smtClean="0"/>
              <a:t>5/18/2011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142D30-C53B-49C2-B033-335B8D886A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1198-999F-47BE-809D-DFA78A86F37C}" type="datetimeFigureOut">
              <a:rPr lang="en-US" smtClean="0"/>
              <a:t>5/18/2011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2D30-C53B-49C2-B033-335B8D886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1198-999F-47BE-809D-DFA78A86F37C}" type="datetimeFigureOut">
              <a:rPr lang="en-US" smtClean="0"/>
              <a:t>5/18/2011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B142D30-C53B-49C2-B033-335B8D886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85B1198-999F-47BE-809D-DFA78A86F37C}" type="datetimeFigureOut">
              <a:rPr lang="en-US" smtClean="0"/>
              <a:t>5/18/2011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2D30-C53B-49C2-B033-335B8D886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5B1198-999F-47BE-809D-DFA78A86F37C}" type="datetimeFigureOut">
              <a:rPr lang="en-US" smtClean="0"/>
              <a:t>5/18/2011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B142D30-C53B-49C2-B033-335B8D886A3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Tac</a:t>
            </a:r>
            <a:r>
              <a:rPr lang="en-US" dirty="0" smtClean="0"/>
              <a:t>-Com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Karl </a:t>
            </a:r>
            <a:r>
              <a:rPr lang="en-US" dirty="0" err="1" smtClean="0"/>
              <a:t>Heidtbrink</a:t>
            </a:r>
            <a:endParaRPr lang="en-US" dirty="0" smtClean="0"/>
          </a:p>
          <a:p>
            <a:r>
              <a:rPr lang="en-US" dirty="0" smtClean="0"/>
              <a:t>Matt </a:t>
            </a:r>
            <a:r>
              <a:rPr lang="en-US" dirty="0" err="1" smtClean="0"/>
              <a:t>Klaasse</a:t>
            </a:r>
            <a:endParaRPr lang="en-US" dirty="0" smtClean="0"/>
          </a:p>
          <a:p>
            <a:r>
              <a:rPr lang="en-US" dirty="0" smtClean="0"/>
              <a:t>Brandon Knight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turn based combat game.</a:t>
            </a:r>
          </a:p>
          <a:p>
            <a:r>
              <a:rPr lang="en-US" dirty="0" smtClean="0"/>
              <a:t>Original concept for 6 on 6 combat</a:t>
            </a:r>
          </a:p>
          <a:p>
            <a:r>
              <a:rPr lang="en-US" dirty="0" smtClean="0"/>
              <a:t>Can support abilities damage and health damage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</a:p>
          <a:p>
            <a:r>
              <a:rPr lang="en-US" dirty="0" smtClean="0"/>
              <a:t>Works with English and German</a:t>
            </a:r>
          </a:p>
          <a:p>
            <a:r>
              <a:rPr lang="en-US" dirty="0" smtClean="0"/>
              <a:t>Test Driven Development</a:t>
            </a:r>
          </a:p>
          <a:p>
            <a:r>
              <a:rPr lang="en-US" dirty="0" smtClean="0"/>
              <a:t>Strict </a:t>
            </a:r>
            <a:r>
              <a:rPr lang="en-US" smtClean="0"/>
              <a:t>configuration management plan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 and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large scale projects with a team.</a:t>
            </a:r>
          </a:p>
          <a:p>
            <a:r>
              <a:rPr lang="en-US" dirty="0" smtClean="0"/>
              <a:t>Complex projects on solo scale.</a:t>
            </a:r>
          </a:p>
          <a:p>
            <a:r>
              <a:rPr lang="en-US" dirty="0" smtClean="0"/>
              <a:t>Commenting tests to increase clarity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Lines of code</a:t>
            </a:r>
          </a:p>
          <a:p>
            <a:r>
              <a:rPr lang="en-US" dirty="0" smtClean="0"/>
              <a:t>Percent of methods with a comment</a:t>
            </a:r>
          </a:p>
          <a:p>
            <a:r>
              <a:rPr lang="en-US" dirty="0" err="1" smtClean="0"/>
              <a:t>Cyclomatic</a:t>
            </a:r>
            <a:r>
              <a:rPr lang="en-US" dirty="0" smtClean="0"/>
              <a:t> complexity</a:t>
            </a:r>
          </a:p>
          <a:p>
            <a:r>
              <a:rPr lang="en-US" dirty="0" smtClean="0"/>
              <a:t>Maintainability index</a:t>
            </a:r>
          </a:p>
          <a:p>
            <a:r>
              <a:rPr lang="en-US" dirty="0" smtClean="0"/>
              <a:t>Class coupling</a:t>
            </a:r>
          </a:p>
          <a:p>
            <a:r>
              <a:rPr lang="en-US" dirty="0" smtClean="0"/>
              <a:t>Percent of tests passed </a:t>
            </a:r>
          </a:p>
          <a:p>
            <a:r>
              <a:rPr lang="en-US" dirty="0" smtClean="0"/>
              <a:t>Depth of Inheritance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Tracked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Lines of code increased</a:t>
            </a:r>
          </a:p>
          <a:p>
            <a:r>
              <a:rPr lang="en-US" dirty="0" smtClean="0"/>
              <a:t>Percent of methods with comments increased</a:t>
            </a:r>
          </a:p>
          <a:p>
            <a:r>
              <a:rPr lang="en-US" dirty="0" smtClean="0"/>
              <a:t>Maintainability decreased</a:t>
            </a:r>
          </a:p>
          <a:p>
            <a:r>
              <a:rPr lang="en-US" dirty="0" smtClean="0"/>
              <a:t>Complexity increased</a:t>
            </a:r>
          </a:p>
          <a:p>
            <a:r>
              <a:rPr lang="en-US" dirty="0" smtClean="0"/>
              <a:t>Class coupling increased</a:t>
            </a:r>
          </a:p>
          <a:p>
            <a:r>
              <a:rPr lang="en-US" dirty="0" smtClean="0"/>
              <a:t>Percent of tests passed increased</a:t>
            </a:r>
          </a:p>
          <a:p>
            <a:r>
              <a:rPr lang="en-US" dirty="0" smtClean="0"/>
              <a:t>Depth of inheritance stayed the same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220</TotalTime>
  <Words>123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Tac-Com</vt:lpstr>
      <vt:lpstr>Introduction</vt:lpstr>
      <vt:lpstr>Requirements</vt:lpstr>
      <vt:lpstr>TDD and Lessons Learned</vt:lpstr>
      <vt:lpstr>Metrics</vt:lpstr>
      <vt:lpstr>Tracked Metrics</vt:lpstr>
      <vt:lpstr>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Tac-Com</dc:title>
  <dc:creator>Brandon</dc:creator>
  <cp:lastModifiedBy>Brandon</cp:lastModifiedBy>
  <cp:revision>24</cp:revision>
  <dcterms:created xsi:type="dcterms:W3CDTF">2011-05-19T01:51:11Z</dcterms:created>
  <dcterms:modified xsi:type="dcterms:W3CDTF">2011-05-19T05:31:25Z</dcterms:modified>
</cp:coreProperties>
</file>