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2ED1-8156-4D70-A1ED-3921EFF29119}" type="datetimeFigureOut">
              <a:rPr lang="es-ES" smtClean="0"/>
              <a:t>25/11/2018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F7E1-1226-48DE-87FA-CD462AAFE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2ED1-8156-4D70-A1ED-3921EFF29119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F7E1-1226-48DE-87FA-CD462AAFE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2ED1-8156-4D70-A1ED-3921EFF29119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F7E1-1226-48DE-87FA-CD462AAFE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2ED1-8156-4D70-A1ED-3921EFF29119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F7E1-1226-48DE-87FA-CD462AAFE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2ED1-8156-4D70-A1ED-3921EFF29119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F7E1-1226-48DE-87FA-CD462AAFE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2ED1-8156-4D70-A1ED-3921EFF29119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F7E1-1226-48DE-87FA-CD462AAFE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2ED1-8156-4D70-A1ED-3921EFF29119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F7E1-1226-48DE-87FA-CD462AAFE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2ED1-8156-4D70-A1ED-3921EFF29119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F7E1-1226-48DE-87FA-CD462AAFE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2ED1-8156-4D70-A1ED-3921EFF29119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F7E1-1226-48DE-87FA-CD462AAFE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2ED1-8156-4D70-A1ED-3921EFF29119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F7E1-1226-48DE-87FA-CD462AAFE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2ED1-8156-4D70-A1ED-3921EFF29119}" type="datetimeFigureOut">
              <a:rPr lang="es-ES" smtClean="0"/>
              <a:t>26/11/2018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F7E1-1226-48DE-87FA-CD462AAFE48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C2ED1-8156-4D70-A1ED-3921EFF29119}" type="datetimeFigureOut">
              <a:rPr lang="es-ES" smtClean="0"/>
              <a:t>25/11/2018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1F7E1-1226-48DE-87FA-CD462AAFE48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mtClean="0"/>
              <a:t>https://www.youtube.com/watch?v=Vf8hoR-EqMQ</a:t>
            </a:r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</Words>
  <Application>Microsoft Office PowerPoint</Application>
  <PresentationFormat>Presentación en pantalla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Heidy Gerbi</dc:creator>
  <cp:lastModifiedBy>Heidy Gerbi</cp:lastModifiedBy>
  <cp:revision>1</cp:revision>
  <dcterms:created xsi:type="dcterms:W3CDTF">2018-11-26T00:07:01Z</dcterms:created>
  <dcterms:modified xsi:type="dcterms:W3CDTF">2018-11-26T10:48:40Z</dcterms:modified>
</cp:coreProperties>
</file>