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1EAD-6CDE-434D-A058-0D1E59B2BE0B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72BC-C12F-4AEE-91C4-0FB19382BFE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42910" y="0"/>
            <a:ext cx="7572428" cy="1928826"/>
            <a:chOff x="857224" y="500046"/>
            <a:chExt cx="7572428" cy="1928826"/>
          </a:xfrm>
        </p:grpSpPr>
        <p:sp>
          <p:nvSpPr>
            <p:cNvPr id="4" name="3 Rectángulo redondeado"/>
            <p:cNvSpPr>
              <a:spLocks/>
            </p:cNvSpPr>
            <p:nvPr/>
          </p:nvSpPr>
          <p:spPr>
            <a:xfrm>
              <a:off x="857224" y="500046"/>
              <a:ext cx="7572428" cy="1928826"/>
            </a:xfrm>
            <a:prstGeom prst="round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6" name="Picture 2" descr="C:\Users\Usuario\Desktop\project\lim-2018-11-bc-core-am-data-lovers\img\slider\globalizacion1-300x21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86466" y="571480"/>
              <a:ext cx="2571748" cy="180879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071538" y="571480"/>
              <a:ext cx="421484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¿Qué es el Banco Mundial?</a:t>
              </a:r>
            </a:p>
            <a:p>
              <a:pPr algn="ctr"/>
              <a:endPara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just"/>
              <a:r>
                <a:rPr lang="es-E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Es </a:t>
              </a: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una entidad especializada de la Organización de las Naciones Unidas (ONU)</a:t>
              </a: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785786" y="2285992"/>
            <a:ext cx="7715304" cy="1963134"/>
            <a:chOff x="642910" y="2857496"/>
            <a:chExt cx="7715304" cy="1963134"/>
          </a:xfrm>
        </p:grpSpPr>
        <p:sp>
          <p:nvSpPr>
            <p:cNvPr id="8" name="7 Rectángulo redondeado"/>
            <p:cNvSpPr>
              <a:spLocks/>
            </p:cNvSpPr>
            <p:nvPr/>
          </p:nvSpPr>
          <p:spPr>
            <a:xfrm>
              <a:off x="642910" y="2857496"/>
              <a:ext cx="7572428" cy="1928826"/>
            </a:xfrm>
            <a:prstGeom prst="roundRect">
              <a:avLst/>
            </a:prstGeom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2786050" y="3143248"/>
              <a:ext cx="557216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¿Cuál es el Principal Objetivo del </a:t>
              </a:r>
              <a:r>
                <a:rPr lang="es-E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Banco Mundial?</a:t>
              </a:r>
            </a:p>
            <a:p>
              <a:pPr algn="ctr">
                <a:lnSpc>
                  <a:spcPct val="150000"/>
                </a:lnSpc>
              </a:pPr>
              <a:endPara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Su objetivo principal es bajar los índices de pobreza a través de créditos de bajo interés y apoyos económicos a las naciones en vía de desarrollo.</a:t>
              </a:r>
            </a:p>
          </p:txBody>
        </p:sp>
        <p:pic>
          <p:nvPicPr>
            <p:cNvPr id="1027" name="Picture 3" descr="C:\Users\Usuario\Desktop\project\lim-2018-11-bc-core-am-data-lovers\img\slider\700x420_globalizacion-77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912" y="3014660"/>
              <a:ext cx="1619262" cy="170022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9" name="18 Grupo"/>
          <p:cNvGrpSpPr/>
          <p:nvPr/>
        </p:nvGrpSpPr>
        <p:grpSpPr>
          <a:xfrm>
            <a:off x="714348" y="4572008"/>
            <a:ext cx="7572428" cy="2066480"/>
            <a:chOff x="714348" y="4572008"/>
            <a:chExt cx="7572428" cy="2066480"/>
          </a:xfrm>
        </p:grpSpPr>
        <p:sp>
          <p:nvSpPr>
            <p:cNvPr id="15" name="14 Rectángulo redondeado"/>
            <p:cNvSpPr>
              <a:spLocks/>
            </p:cNvSpPr>
            <p:nvPr/>
          </p:nvSpPr>
          <p:spPr>
            <a:xfrm>
              <a:off x="714348" y="4572008"/>
              <a:ext cx="7572428" cy="19288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928662" y="4714884"/>
              <a:ext cx="3857652" cy="192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¿Qué ofrece este portal?</a:t>
              </a:r>
              <a:endPara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ctr">
                <a:lnSpc>
                  <a:spcPct val="150000"/>
                </a:lnSpc>
              </a:pPr>
              <a:endParaRPr lang="es-E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 algn="just"/>
              <a:r>
                <a:rPr lang="es-ES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Ofrece los principales indicadores, información de utilidad para trabajos de investigación y elaboración de nuevos proyectos orientados al desarrollo de los países más necesitados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8" name="Picture 4" descr="C:\Users\Usuario\Desktop\project\lim-2018-11-bc-core-am-data-lovers\img\slider\grafico-bolsa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29190" y="4643446"/>
              <a:ext cx="3274216" cy="17859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58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Heidy Gerbi</dc:creator>
  <cp:lastModifiedBy>Heidy Gerbi</cp:lastModifiedBy>
  <cp:revision>1</cp:revision>
  <dcterms:created xsi:type="dcterms:W3CDTF">2018-12-31T04:17:26Z</dcterms:created>
  <dcterms:modified xsi:type="dcterms:W3CDTF">2018-12-31T04:55:48Z</dcterms:modified>
</cp:coreProperties>
</file>