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93D-4CAA-4F9A-AE2A-E126E844576B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193D-4CAA-4F9A-AE2A-E126E844576B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0851-6A50-4440-BF16-CAC4ACF6665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47" t="34180" r="2818" b="12109"/>
          <a:stretch>
            <a:fillRect/>
          </a:stretch>
        </p:blipFill>
        <p:spPr bwMode="auto">
          <a:xfrm>
            <a:off x="-500098" y="1500174"/>
            <a:ext cx="12430212" cy="3929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647" t="34375" r="1683" b="9961"/>
          <a:stretch>
            <a:fillRect/>
          </a:stretch>
        </p:blipFill>
        <p:spPr bwMode="auto">
          <a:xfrm>
            <a:off x="-571536" y="1428736"/>
            <a:ext cx="12577805" cy="4071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1683" t="34375" r="1684" b="8984"/>
          <a:stretch>
            <a:fillRect/>
          </a:stretch>
        </p:blipFill>
        <p:spPr bwMode="auto">
          <a:xfrm>
            <a:off x="-571536" y="1357298"/>
            <a:ext cx="12573088" cy="4143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t="35351" r="2818" b="9961"/>
          <a:stretch>
            <a:fillRect/>
          </a:stretch>
        </p:blipFill>
        <p:spPr bwMode="auto">
          <a:xfrm>
            <a:off x="-571536" y="1428736"/>
            <a:ext cx="12644526" cy="4000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Heidy Gerbi</dc:creator>
  <cp:lastModifiedBy>Heidy Gerbi</cp:lastModifiedBy>
  <cp:revision>1</cp:revision>
  <dcterms:created xsi:type="dcterms:W3CDTF">2018-12-14T02:04:28Z</dcterms:created>
  <dcterms:modified xsi:type="dcterms:W3CDTF">2018-12-14T14:07:51Z</dcterms:modified>
</cp:coreProperties>
</file>