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56" r:id="rId3"/>
    <p:sldId id="273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9" r:id="rId24"/>
    <p:sldId id="278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53"/>
  </p:normalViewPr>
  <p:slideViewPr>
    <p:cSldViewPr snapToGrid="0">
      <p:cViewPr varScale="1">
        <p:scale>
          <a:sx n="169" d="100"/>
          <a:sy n="169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2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97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75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970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02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5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8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9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5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0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1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4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2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4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F56F2D-7B12-4852-A3C6-8908BB0752B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9BDB-5CCD-47D3-913F-7D8E57EF4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74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slang.cn/docs/home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1BE7F-F4E3-414B-90BE-7C622A90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6406"/>
          </a:xfrm>
        </p:spPr>
        <p:txBody>
          <a:bodyPr/>
          <a:lstStyle/>
          <a:p>
            <a:r>
              <a:rPr kumimoji="1" lang="en-US" altLang="zh-CN" dirty="0"/>
              <a:t>TypeScript</a:t>
            </a:r>
            <a:r>
              <a:rPr kumimoji="1" lang="zh-CN" altLang="en-US" dirty="0"/>
              <a:t>基础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71ABEB1-DC4A-9F49-83EE-6A95CAED145E}"/>
              </a:ext>
            </a:extLst>
          </p:cNvPr>
          <p:cNvSpPr txBox="1">
            <a:spLocks/>
          </p:cNvSpPr>
          <p:nvPr/>
        </p:nvSpPr>
        <p:spPr>
          <a:xfrm>
            <a:off x="1245639" y="3719396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kumimoji="1" lang="zh-CN" altLang="en-US" dirty="0"/>
              <a:t>董建德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2019-08-12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D6C680-E1BE-214F-BD0E-942D4990F26A}"/>
              </a:ext>
            </a:extLst>
          </p:cNvPr>
          <p:cNvSpPr txBox="1"/>
          <p:nvPr/>
        </p:nvSpPr>
        <p:spPr>
          <a:xfrm>
            <a:off x="966029" y="2010169"/>
            <a:ext cx="583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参考资料： </a:t>
            </a:r>
            <a:r>
              <a:rPr lang="en" altLang="zh-CN" dirty="0">
                <a:hlinkClick r:id="rId2"/>
              </a:rPr>
              <a:t>https://www.tslang.cn/docs/home.html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39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8B533-577D-412A-BA4B-95550E3A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接口只读属性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4233E0F-BD9E-4567-8877-B80C403A3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853" y="1539066"/>
            <a:ext cx="7895238" cy="32610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7D1782-2830-4471-B2E3-006F40E09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53" y="5148898"/>
            <a:ext cx="7895238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DD497-87D3-4BE6-AF2C-36652CA4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624"/>
          </a:xfrm>
        </p:spPr>
        <p:txBody>
          <a:bodyPr/>
          <a:lstStyle/>
          <a:p>
            <a:r>
              <a:rPr lang="zh-CN" altLang="en-US" dirty="0"/>
              <a:t>函数类型接口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190D0F-935B-4271-BB71-0AF025371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181" y="2122942"/>
            <a:ext cx="8134478" cy="298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8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2592B-0A21-49A6-B1D8-EA1782B6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624"/>
          </a:xfrm>
        </p:spPr>
        <p:txBody>
          <a:bodyPr/>
          <a:lstStyle/>
          <a:p>
            <a:r>
              <a:rPr lang="zh-CN" altLang="en-US" dirty="0"/>
              <a:t>类接口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C2AFE0-6793-4D0D-BBC0-9B5F8107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965" y="1986001"/>
            <a:ext cx="4399131" cy="460453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E348C5F-7F25-46FA-811E-8AF18BD3A8AE}"/>
              </a:ext>
            </a:extLst>
          </p:cNvPr>
          <p:cNvSpPr txBox="1"/>
          <p:nvPr/>
        </p:nvSpPr>
        <p:spPr>
          <a:xfrm>
            <a:off x="925975" y="1374586"/>
            <a:ext cx="1016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接口描述了类的公共部分，而不是公共和私有两部分。 它不会帮你检查类是否具有某些私有成员。</a:t>
            </a:r>
          </a:p>
        </p:txBody>
      </p:sp>
    </p:spTree>
    <p:extLst>
      <p:ext uri="{BB962C8B-B14F-4D97-AF65-F5344CB8AC3E}">
        <p14:creationId xmlns:p14="http://schemas.microsoft.com/office/powerpoint/2010/main" val="241896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0311D-C326-48F1-AA67-3368C7E5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543"/>
          </a:xfrm>
        </p:spPr>
        <p:txBody>
          <a:bodyPr/>
          <a:lstStyle/>
          <a:p>
            <a:r>
              <a:rPr lang="zh-CN" altLang="en-US" dirty="0"/>
              <a:t>接口继承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08EB63-9BAF-41AE-8703-389A46DA8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192" y="2324401"/>
            <a:ext cx="4309265" cy="30138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145682-06AA-473D-A3A4-3FA5BD403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55" y="2324401"/>
            <a:ext cx="5204693" cy="43000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A2C581-FFD2-4147-B1F5-444F244B1A22}"/>
              </a:ext>
            </a:extLst>
          </p:cNvPr>
          <p:cNvSpPr txBox="1"/>
          <p:nvPr/>
        </p:nvSpPr>
        <p:spPr>
          <a:xfrm>
            <a:off x="1099595" y="16436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继承一个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9630B0-D786-4C70-A576-DD341736E30C}"/>
              </a:ext>
            </a:extLst>
          </p:cNvPr>
          <p:cNvSpPr txBox="1"/>
          <p:nvPr/>
        </p:nvSpPr>
        <p:spPr>
          <a:xfrm>
            <a:off x="6645797" y="16436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继承多个</a:t>
            </a:r>
          </a:p>
        </p:txBody>
      </p:sp>
    </p:spTree>
    <p:extLst>
      <p:ext uri="{BB962C8B-B14F-4D97-AF65-F5344CB8AC3E}">
        <p14:creationId xmlns:p14="http://schemas.microsoft.com/office/powerpoint/2010/main" val="388834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81794-C66A-40C3-B9C0-5EE5BB25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93C719-66E0-4B7B-9C22-D10CF9FD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70" y="1395775"/>
            <a:ext cx="3580952" cy="6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87E80C-DE70-454F-A7E7-821249C11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70" y="2367404"/>
            <a:ext cx="3676190" cy="6285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4622EA-B1B7-4AFC-ADA7-8EAE0F96B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3834222"/>
            <a:ext cx="10937310" cy="196469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8697102-C107-408B-844A-DA6322638324}"/>
              </a:ext>
            </a:extLst>
          </p:cNvPr>
          <p:cNvSpPr txBox="1"/>
          <p:nvPr/>
        </p:nvSpPr>
        <p:spPr>
          <a:xfrm>
            <a:off x="5185458" y="33682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完整的写法</a:t>
            </a:r>
          </a:p>
        </p:txBody>
      </p:sp>
    </p:spTree>
    <p:extLst>
      <p:ext uri="{BB962C8B-B14F-4D97-AF65-F5344CB8AC3E}">
        <p14:creationId xmlns:p14="http://schemas.microsoft.com/office/powerpoint/2010/main" val="122110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025EE-7F5B-40A0-8FFE-19C7E3FE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zh-CN" altLang="en-US" dirty="0"/>
              <a:t>泛型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147F6C-7454-4F79-8A32-E893D7BE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73511"/>
            <a:ext cx="3946662" cy="175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9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0634B-C2DD-463F-B931-CDB1A736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039"/>
          </a:xfrm>
        </p:spPr>
        <p:txBody>
          <a:bodyPr/>
          <a:lstStyle/>
          <a:p>
            <a:r>
              <a:rPr lang="zh-CN" altLang="en-US" dirty="0"/>
              <a:t>类型兼容性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27F340-F39A-4D11-A32B-449F5CD1E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066" y="1439235"/>
            <a:ext cx="2476190" cy="13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426F49-BD00-4761-B3A9-68AA0C481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60" y="3067142"/>
            <a:ext cx="6657143" cy="1704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EE74EC-FAC0-4F13-AF0E-6797AEE3F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686" y="1439235"/>
            <a:ext cx="2219048" cy="1485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105EE1-24A6-4444-8F29-D2410D710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60" y="5210603"/>
            <a:ext cx="7857143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0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331DF-04C3-49B5-87D0-3281A76F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552"/>
          </a:xfrm>
        </p:spPr>
        <p:txBody>
          <a:bodyPr/>
          <a:lstStyle/>
          <a:p>
            <a:r>
              <a:rPr lang="zh-CN" altLang="en-US" dirty="0"/>
              <a:t>交叉类型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FB6C2A-B1D1-4EAA-A926-96F983291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12" y="1262270"/>
            <a:ext cx="6541091" cy="555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8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0D9FA-15ED-41CB-9E7E-3BB90FA5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4750"/>
          </a:xfrm>
        </p:spPr>
        <p:txBody>
          <a:bodyPr/>
          <a:lstStyle/>
          <a:p>
            <a:r>
              <a:rPr lang="zh-CN" altLang="en-US" dirty="0"/>
              <a:t>联合类型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6E133761-D574-46F5-900D-58BD845AF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744" y="1573227"/>
            <a:ext cx="9670391" cy="17950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CF6B49-D7BD-40E0-B794-C2CF45609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62" y="3861787"/>
            <a:ext cx="9632488" cy="12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9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170AB-9240-47BA-9DA7-3A30705F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552"/>
          </a:xfrm>
        </p:spPr>
        <p:txBody>
          <a:bodyPr/>
          <a:lstStyle/>
          <a:p>
            <a:r>
              <a:rPr lang="zh-CN" altLang="en-US" dirty="0"/>
              <a:t>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36DAFF-BE08-40FD-BAE8-275B373B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01" y="1365282"/>
            <a:ext cx="4628571" cy="30857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65B3EF-A982-488B-B436-525E2D31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956" y="4241472"/>
            <a:ext cx="1314286" cy="2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DD338E-EDD5-47AC-8F3B-362977CD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456" y="1365282"/>
            <a:ext cx="4504762" cy="35523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FB7AB2-91D5-4424-82FE-B73DC9EF5EA3}"/>
              </a:ext>
            </a:extLst>
          </p:cNvPr>
          <p:cNvSpPr txBox="1"/>
          <p:nvPr/>
        </p:nvSpPr>
        <p:spPr>
          <a:xfrm>
            <a:off x="5558382" y="2538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等价于</a:t>
            </a:r>
          </a:p>
        </p:txBody>
      </p:sp>
    </p:spTree>
    <p:extLst>
      <p:ext uri="{BB962C8B-B14F-4D97-AF65-F5344CB8AC3E}">
        <p14:creationId xmlns:p14="http://schemas.microsoft.com/office/powerpoint/2010/main" val="145664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9822"/>
          </a:xfrm>
        </p:spPr>
        <p:txBody>
          <a:bodyPr/>
          <a:lstStyle/>
          <a:p>
            <a:r>
              <a:rPr lang="en-US" altLang="zh-CN" dirty="0" err="1"/>
              <a:t>TypeScript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23278"/>
            <a:ext cx="9144000" cy="2575932"/>
          </a:xfrm>
        </p:spPr>
        <p:txBody>
          <a:bodyPr>
            <a:normAutofit/>
          </a:bodyPr>
          <a:lstStyle/>
          <a:p>
            <a:r>
              <a:rPr lang="en-US" altLang="zh-CN" cap="none" dirty="0"/>
              <a:t>TypeScript(</a:t>
            </a:r>
            <a:r>
              <a:rPr lang="zh-CN" altLang="en-US" cap="none" dirty="0"/>
              <a:t>以下简称</a:t>
            </a:r>
            <a:r>
              <a:rPr lang="en-US" altLang="zh-CN" cap="none" dirty="0"/>
              <a:t>TS)</a:t>
            </a:r>
            <a:r>
              <a:rPr lang="zh-CN" altLang="en-US" cap="none" dirty="0"/>
              <a:t>是一种由微软开发的自由和开源的编程语言。它是</a:t>
            </a:r>
            <a:r>
              <a:rPr lang="en-US" altLang="zh-CN" cap="none" dirty="0"/>
              <a:t>JS</a:t>
            </a:r>
            <a:r>
              <a:rPr lang="zh-CN" altLang="en-US" cap="none" dirty="0"/>
              <a:t>的一个超集。</a:t>
            </a:r>
            <a:r>
              <a:rPr lang="en-US" altLang="zh-CN" cap="none" dirty="0"/>
              <a:t> C#</a:t>
            </a:r>
            <a:r>
              <a:rPr lang="zh-CN" altLang="en-US" cap="none" dirty="0"/>
              <a:t>的首席架构师</a:t>
            </a:r>
            <a:r>
              <a:rPr lang="en-US" altLang="zh-CN" cap="none" dirty="0"/>
              <a:t>Anders Hejlsberg</a:t>
            </a:r>
            <a:r>
              <a:rPr lang="zh-CN" altLang="en-US" cap="none" dirty="0"/>
              <a:t>，已工作于</a:t>
            </a:r>
            <a:r>
              <a:rPr lang="en-US" altLang="zh-CN" cap="none" dirty="0"/>
              <a:t>TS</a:t>
            </a:r>
            <a:r>
              <a:rPr lang="zh-CN" altLang="en-US" cap="none" dirty="0"/>
              <a:t>的开发。</a:t>
            </a:r>
            <a:endParaRPr lang="en-US" altLang="zh-CN" cap="none" dirty="0"/>
          </a:p>
          <a:p>
            <a:pPr algn="l"/>
            <a:r>
              <a:rPr lang="en-US" altLang="zh-CN" cap="none" dirty="0"/>
              <a:t>TS</a:t>
            </a:r>
            <a:r>
              <a:rPr lang="zh-CN" altLang="en-US" cap="none" dirty="0"/>
              <a:t>扩展了</a:t>
            </a:r>
            <a:r>
              <a:rPr lang="en-US" altLang="zh-CN" cap="none" dirty="0"/>
              <a:t>JS</a:t>
            </a:r>
            <a:r>
              <a:rPr lang="zh-CN" altLang="en-US" cap="none" dirty="0"/>
              <a:t>的语法，所以任何现有的</a:t>
            </a:r>
            <a:r>
              <a:rPr lang="en-US" altLang="zh-CN" cap="none" dirty="0"/>
              <a:t>JS</a:t>
            </a:r>
            <a:r>
              <a:rPr lang="zh-CN" altLang="en-US" cap="none" dirty="0"/>
              <a:t>程序可以不加改变的在</a:t>
            </a:r>
            <a:r>
              <a:rPr lang="en-US" altLang="zh-CN" cap="none" dirty="0"/>
              <a:t>TS</a:t>
            </a:r>
            <a:r>
              <a:rPr lang="zh-CN" altLang="en-US" cap="none" dirty="0"/>
              <a:t>下工作。</a:t>
            </a:r>
            <a:r>
              <a:rPr lang="en-US" altLang="zh-CN" cap="none" dirty="0"/>
              <a:t>TS</a:t>
            </a:r>
            <a:r>
              <a:rPr lang="zh-CN" altLang="en-US" cap="none" dirty="0"/>
              <a:t>是为大型应用之开发而设计，而编译时它产生 </a:t>
            </a:r>
            <a:r>
              <a:rPr lang="en-US" altLang="zh-CN" cap="none" dirty="0"/>
              <a:t>JS </a:t>
            </a:r>
            <a:r>
              <a:rPr lang="zh-CN" altLang="en-US" cap="none" dirty="0"/>
              <a:t>以确保兼容性。</a:t>
            </a:r>
            <a:endParaRPr lang="en-US" altLang="zh-CN" cap="none" dirty="0"/>
          </a:p>
          <a:p>
            <a:pPr algn="l"/>
            <a:r>
              <a:rPr lang="en-US" altLang="zh-CN" cap="none" dirty="0"/>
              <a:t>Google</a:t>
            </a:r>
            <a:r>
              <a:rPr lang="zh-CN" altLang="en-US" cap="none" dirty="0"/>
              <a:t>公司与微软合作，用</a:t>
            </a:r>
            <a:r>
              <a:rPr lang="en-US" altLang="zh-CN" cap="none" dirty="0"/>
              <a:t>TS</a:t>
            </a:r>
            <a:r>
              <a:rPr lang="zh-CN" altLang="en-US" cap="none" dirty="0"/>
              <a:t>写了</a:t>
            </a:r>
            <a:r>
              <a:rPr lang="en-US" altLang="zh-CN" cap="none" dirty="0"/>
              <a:t>Angular2</a:t>
            </a:r>
          </a:p>
        </p:txBody>
      </p:sp>
    </p:spTree>
    <p:extLst>
      <p:ext uri="{BB962C8B-B14F-4D97-AF65-F5344CB8AC3E}">
        <p14:creationId xmlns:p14="http://schemas.microsoft.com/office/powerpoint/2010/main" val="382629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C866B-34C1-4000-8D77-12B8ECBC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zh-CN" altLang="en-US" dirty="0"/>
              <a:t>类中访问修饰符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004F1-A558-4132-8C69-3B084CEA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121517"/>
          </a:xfrm>
        </p:spPr>
        <p:txBody>
          <a:bodyPr/>
          <a:lstStyle/>
          <a:p>
            <a:r>
              <a:rPr lang="en-US" altLang="zh-CN" dirty="0"/>
              <a:t>private:</a:t>
            </a:r>
            <a:r>
              <a:rPr lang="zh-CN" altLang="en-US" dirty="0"/>
              <a:t>当成员被标记成</a:t>
            </a:r>
            <a:r>
              <a:rPr lang="en-US" altLang="zh-CN" dirty="0"/>
              <a:t>private</a:t>
            </a:r>
            <a:r>
              <a:rPr lang="zh-CN" altLang="en-US" dirty="0"/>
              <a:t>时，它就不能在声明它的类的外部访问</a:t>
            </a:r>
            <a:endParaRPr lang="en-US" altLang="zh-CN" dirty="0"/>
          </a:p>
          <a:p>
            <a:r>
              <a:rPr lang="en-US" altLang="zh-CN" dirty="0"/>
              <a:t>protected:</a:t>
            </a:r>
            <a:r>
              <a:rPr lang="zh-CN" altLang="en-US" dirty="0"/>
              <a:t>与</a:t>
            </a:r>
            <a:r>
              <a:rPr lang="en-US" altLang="zh-CN" dirty="0"/>
              <a:t>private</a:t>
            </a:r>
            <a:r>
              <a:rPr lang="zh-CN" altLang="en-US" dirty="0"/>
              <a:t>修饰符的行为很相似，不同点，</a:t>
            </a:r>
            <a:r>
              <a:rPr lang="en-US" altLang="zh-CN" dirty="0"/>
              <a:t>protected</a:t>
            </a:r>
            <a:r>
              <a:rPr lang="zh-CN" altLang="en-US" dirty="0"/>
              <a:t>成员在派生类中仍然可以访问</a:t>
            </a:r>
            <a:endParaRPr lang="en-US" altLang="zh-CN" dirty="0"/>
          </a:p>
          <a:p>
            <a:r>
              <a:rPr lang="en-US" altLang="zh-CN" dirty="0"/>
              <a:t>public:</a:t>
            </a:r>
            <a:r>
              <a:rPr lang="zh-CN" altLang="en-US" dirty="0"/>
              <a:t>公开访问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89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E9BF3-E261-4571-A4E7-56C8D1EA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构造函数用</a:t>
            </a:r>
            <a:r>
              <a:rPr lang="en-US" altLang="zh-CN" dirty="0"/>
              <a:t>protected</a:t>
            </a:r>
            <a:r>
              <a:rPr lang="zh-CN" altLang="en-US" dirty="0"/>
              <a:t>修饰时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3E21C1-1DD5-4A6E-B4AE-2B4B8BF1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55" y="1442934"/>
            <a:ext cx="7309267" cy="45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5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DCFA-A425-4B3C-B798-80E85BBE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9795"/>
          </a:xfrm>
        </p:spPr>
        <p:txBody>
          <a:bodyPr/>
          <a:lstStyle/>
          <a:p>
            <a:r>
              <a:rPr lang="zh-CN" altLang="en-US" dirty="0"/>
              <a:t>类只读属性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8D2997-397D-4FF4-8A5D-A6AD5E1D1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77" y="2354271"/>
            <a:ext cx="3790476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2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C1DA-9716-45C7-9513-C8DA9E45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176"/>
          </a:xfrm>
        </p:spPr>
        <p:txBody>
          <a:bodyPr/>
          <a:lstStyle/>
          <a:p>
            <a:r>
              <a:rPr lang="zh-CN" altLang="en-US" dirty="0"/>
              <a:t>类的兼容性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13CF66-2EDD-45A2-AA9E-6F45A9E78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70" y="1810049"/>
            <a:ext cx="4647619" cy="18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EE96C4-D9AF-4513-B589-FBC6E2436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596" y="1810049"/>
            <a:ext cx="4095238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07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168B6-A746-4BB8-9428-ACB034B8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0160"/>
          </a:xfrm>
        </p:spPr>
        <p:txBody>
          <a:bodyPr/>
          <a:lstStyle/>
          <a:p>
            <a:r>
              <a:rPr lang="zh-CN" altLang="en-US" dirty="0"/>
              <a:t>抽象类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93EFA6-580B-46E4-9BDC-6AEF3A2BD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36" y="2173389"/>
            <a:ext cx="4847619" cy="29047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4BAF63-01AC-4FDD-89F6-90A4127AF585}"/>
              </a:ext>
            </a:extLst>
          </p:cNvPr>
          <p:cNvSpPr txBox="1"/>
          <p:nvPr/>
        </p:nvSpPr>
        <p:spPr>
          <a:xfrm>
            <a:off x="646111" y="1224217"/>
            <a:ext cx="9720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抽象类做为其它派生类的基类使用。 它们一般不会直接被实例化。 不同于接口，抽象类可以包含成员的实现细节。 </a:t>
            </a:r>
            <a:r>
              <a:rPr lang="en-US" altLang="zh-CN" dirty="0"/>
              <a:t>abstract</a:t>
            </a:r>
            <a:r>
              <a:rPr lang="zh-CN" altLang="en-US" dirty="0"/>
              <a:t>关键字是用于定义抽象类和在抽象类内部定义抽象方法。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59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47A16-5228-2342-931D-2544156D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1520"/>
          </a:xfrm>
        </p:spPr>
        <p:txBody>
          <a:bodyPr/>
          <a:lstStyle/>
          <a:p>
            <a:r>
              <a:rPr kumimoji="1" lang="zh-CN" altLang="en-US" dirty="0"/>
              <a:t>编译 </a:t>
            </a:r>
            <a:r>
              <a:rPr kumimoji="1" lang="en-US" altLang="zh-CN" dirty="0" err="1"/>
              <a:t>tsc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8999C-86F4-994A-856F-0265E2A10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35" y="1367822"/>
            <a:ext cx="8946541" cy="478233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tsc</a:t>
            </a:r>
            <a:r>
              <a:rPr kumimoji="1" lang="zh-CN" altLang="en-US" dirty="0"/>
              <a:t> ***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ts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260137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995CF-B7DD-4166-886D-CD14BAE0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099"/>
          </a:xfrm>
        </p:spPr>
        <p:txBody>
          <a:bodyPr/>
          <a:lstStyle/>
          <a:p>
            <a:r>
              <a:rPr lang="en-US" altLang="zh-CN" dirty="0"/>
              <a:t>TS </a:t>
            </a:r>
            <a:r>
              <a:rPr lang="zh-CN" altLang="en-US" dirty="0"/>
              <a:t>支持情况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45067D-DC3D-4E7D-B100-687411F5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98" y="1172817"/>
            <a:ext cx="4125241" cy="1813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C9E1AC-002D-4806-A787-A7D8A32CB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039" y="1172817"/>
            <a:ext cx="4141829" cy="18138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3D5009-5D17-44EC-81C5-5A24DA3EE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97" y="2986639"/>
            <a:ext cx="4136505" cy="1793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A529C3-48FD-4589-BE79-1EC609FA0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302" y="2998584"/>
            <a:ext cx="4098450" cy="17817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2973F1-D894-4A82-B259-616400D64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540" y="4879880"/>
            <a:ext cx="2809524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9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277"/>
          </a:xfrm>
        </p:spPr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719379"/>
          </a:xfrm>
        </p:spPr>
        <p:txBody>
          <a:bodyPr>
            <a:normAutofit/>
          </a:bodyPr>
          <a:lstStyle/>
          <a:p>
            <a:r>
              <a:rPr lang="zh-CN" altLang="en-US" dirty="0"/>
              <a:t>强类型</a:t>
            </a:r>
            <a:endParaRPr lang="en-US" altLang="zh-CN" dirty="0"/>
          </a:p>
          <a:p>
            <a:r>
              <a:rPr lang="zh-CN" altLang="en-US" dirty="0"/>
              <a:t>类型批注和编译时类型检查</a:t>
            </a:r>
          </a:p>
          <a:p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泛型</a:t>
            </a:r>
          </a:p>
          <a:p>
            <a:r>
              <a:rPr lang="zh-CN" altLang="en-US" dirty="0"/>
              <a:t>接口</a:t>
            </a:r>
          </a:p>
          <a:p>
            <a:r>
              <a:rPr lang="zh-CN" altLang="en-US" dirty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773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370"/>
          </a:xfrm>
        </p:spPr>
        <p:txBody>
          <a:bodyPr/>
          <a:lstStyle/>
          <a:p>
            <a:r>
              <a:rPr lang="zh-CN" altLang="en-US" dirty="0"/>
              <a:t>基础类型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</p:spPr>
        <p:txBody>
          <a:bodyPr>
            <a:normAutofit/>
          </a:bodyPr>
          <a:lstStyle/>
          <a:p>
            <a:r>
              <a:rPr lang="zh-CN" altLang="en-US" dirty="0"/>
              <a:t>布尔值</a:t>
            </a:r>
            <a:r>
              <a:rPr lang="en-US" altLang="zh-CN" dirty="0"/>
              <a:t>    </a:t>
            </a:r>
          </a:p>
          <a:p>
            <a:r>
              <a:rPr lang="zh-CN" altLang="en-US" dirty="0"/>
              <a:t>数字</a:t>
            </a:r>
            <a:endParaRPr lang="en-US" altLang="zh-CN" dirty="0"/>
          </a:p>
          <a:p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元组</a:t>
            </a:r>
            <a:endParaRPr lang="en-US" altLang="zh-CN" dirty="0"/>
          </a:p>
          <a:p>
            <a:r>
              <a:rPr lang="zh-CN" altLang="en-US" dirty="0"/>
              <a:t>枚举        </a:t>
            </a:r>
            <a:endParaRPr lang="en-US" altLang="zh-CN" dirty="0"/>
          </a:p>
          <a:p>
            <a:r>
              <a:rPr lang="en-US" altLang="zh-CN" dirty="0"/>
              <a:t>Any         </a:t>
            </a:r>
          </a:p>
          <a:p>
            <a:r>
              <a:rPr lang="en-US" altLang="zh-CN" dirty="0"/>
              <a:t>Void	       function get(): void {}</a:t>
            </a:r>
          </a:p>
          <a:p>
            <a:r>
              <a:rPr lang="en-US" altLang="zh-CN" dirty="0"/>
              <a:t>Null		 let n: null = null;</a:t>
            </a:r>
          </a:p>
          <a:p>
            <a:r>
              <a:rPr lang="en-US" altLang="zh-CN" dirty="0"/>
              <a:t>Undefined let u: undefined = undefined;</a:t>
            </a:r>
          </a:p>
          <a:p>
            <a:r>
              <a:rPr lang="en-US" altLang="zh-CN" dirty="0"/>
              <a:t>Never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22277-B28D-4689-90AB-B6C2860C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19" y="1451113"/>
            <a:ext cx="2190476" cy="3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879807-EDDF-4AE3-8A48-EAA2AD749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419" y="1832065"/>
            <a:ext cx="5714286" cy="4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01FF00-6F2B-4EA0-9D81-AE8A7C005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419" y="2232065"/>
            <a:ext cx="4028571" cy="4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33E6EF-B197-4151-B6C4-47D2A3038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419" y="2632065"/>
            <a:ext cx="2476190" cy="4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736517A-778F-4590-9879-D900F04FB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419" y="3143577"/>
            <a:ext cx="3038095" cy="3428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303BB9-77A8-43B1-BABF-DF66E52375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3419" y="3499733"/>
            <a:ext cx="2733333" cy="5428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97AB6E-69CE-46AA-8942-BF4A018979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2278" y="3878327"/>
            <a:ext cx="1723810" cy="723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93C6637-A4B9-411D-9A98-F5569AC9A3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3419" y="5647012"/>
            <a:ext cx="2695238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5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E95A-71B5-4C1C-8062-70D999A6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853A0-3287-44BF-B864-EA7DF049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</a:t>
            </a:r>
            <a:r>
              <a:rPr lang="en-US" altLang="zh-CN" dirty="0"/>
              <a:t>es6</a:t>
            </a:r>
            <a:r>
              <a:rPr lang="zh-CN" altLang="en-US" dirty="0"/>
              <a:t>的变量声明，</a:t>
            </a:r>
            <a:r>
              <a:rPr lang="en-US" altLang="zh-CN" dirty="0" err="1"/>
              <a:t>var</a:t>
            </a:r>
            <a:r>
              <a:rPr lang="zh-CN" altLang="en-US" dirty="0"/>
              <a:t>，</a:t>
            </a:r>
            <a:r>
              <a:rPr lang="en-US" altLang="zh-CN" dirty="0"/>
              <a:t>let</a:t>
            </a:r>
            <a:r>
              <a:rPr lang="zh-CN" altLang="en-US" dirty="0"/>
              <a:t>，</a:t>
            </a:r>
            <a:r>
              <a:rPr lang="en-US" altLang="zh-CN" dirty="0" err="1"/>
              <a:t>const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92AF82-2545-4D2E-8E7C-B2D2B45D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52" y="3247217"/>
            <a:ext cx="4321760" cy="197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8B638-B288-4BF5-A64A-247EADFD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039"/>
          </a:xfrm>
        </p:spPr>
        <p:txBody>
          <a:bodyPr/>
          <a:lstStyle/>
          <a:p>
            <a:r>
              <a:rPr lang="zh-CN" altLang="en-US" dirty="0"/>
              <a:t>类型断言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95A0A85-375C-4948-BCE8-ABCC23393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423" y="3225744"/>
            <a:ext cx="4192464" cy="9121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4F78259-392B-4934-8827-45DB18E92BC8}"/>
              </a:ext>
            </a:extLst>
          </p:cNvPr>
          <p:cNvSpPr txBox="1"/>
          <p:nvPr/>
        </p:nvSpPr>
        <p:spPr>
          <a:xfrm>
            <a:off x="843470" y="1885193"/>
            <a:ext cx="96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类型断言好比其它语言里的类型转换，两种方式： </a:t>
            </a:r>
            <a:r>
              <a:rPr lang="en-US" altLang="zh-CN" dirty="0"/>
              <a:t>as  </a:t>
            </a:r>
            <a:r>
              <a:rPr lang="zh-CN" altLang="en-US" dirty="0"/>
              <a:t>与 </a:t>
            </a:r>
            <a:r>
              <a:rPr lang="en-US" altLang="zh-CN" dirty="0"/>
              <a:t>&lt;</a:t>
            </a:r>
            <a:r>
              <a:rPr lang="zh-CN" altLang="en-US" dirty="0"/>
              <a:t>类型</a:t>
            </a:r>
            <a:r>
              <a:rPr lang="en-US" altLang="zh-CN" dirty="0"/>
              <a:t>&gt;</a:t>
            </a:r>
            <a:r>
              <a:rPr lang="zh-CN" altLang="en-US" dirty="0"/>
              <a:t>，这两种方式等价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B1AEC7-A5F7-4B96-85F1-A25F97612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538" y="3091352"/>
            <a:ext cx="4135601" cy="104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6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4DF18-AC1D-48F3-AC47-A3F5C23F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8371"/>
          </a:xfrm>
        </p:spPr>
        <p:txBody>
          <a:bodyPr/>
          <a:lstStyle/>
          <a:p>
            <a:r>
              <a:rPr lang="zh-CN" altLang="en-US" dirty="0"/>
              <a:t>接口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9AD9DD-619F-419D-8DDA-EB3AD6C48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726" y="1988275"/>
            <a:ext cx="6381412" cy="20676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AF9094-6405-43A2-9675-36BCEBBD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26" y="4635718"/>
            <a:ext cx="6086046" cy="21743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E01909-1044-4ED9-ACA8-F1D4F7447095}"/>
              </a:ext>
            </a:extLst>
          </p:cNvPr>
          <p:cNvSpPr txBox="1"/>
          <p:nvPr/>
        </p:nvSpPr>
        <p:spPr>
          <a:xfrm>
            <a:off x="2424336" y="4065426"/>
            <a:ext cx="521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下面少了</a:t>
            </a:r>
            <a:r>
              <a:rPr lang="en-US" altLang="zh-CN" dirty="0"/>
              <a:t>age</a:t>
            </a:r>
            <a:r>
              <a:rPr lang="zh-CN" altLang="en-US" dirty="0"/>
              <a:t>字段，编辑器报错，编译失败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078A12-8585-4B00-AD52-56E13A392113}"/>
              </a:ext>
            </a:extLst>
          </p:cNvPr>
          <p:cNvSpPr txBox="1"/>
          <p:nvPr/>
        </p:nvSpPr>
        <p:spPr>
          <a:xfrm>
            <a:off x="1133061" y="1381539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接口的作用就是为类型命名和为你的代码或第三方代码定义契约</a:t>
            </a:r>
          </a:p>
        </p:txBody>
      </p:sp>
    </p:spTree>
    <p:extLst>
      <p:ext uri="{BB962C8B-B14F-4D97-AF65-F5344CB8AC3E}">
        <p14:creationId xmlns:p14="http://schemas.microsoft.com/office/powerpoint/2010/main" val="56966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1B130-73A2-4BF5-B8E7-A4337773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552"/>
          </a:xfrm>
        </p:spPr>
        <p:txBody>
          <a:bodyPr/>
          <a:lstStyle/>
          <a:p>
            <a:r>
              <a:rPr lang="zh-CN" altLang="en-US" dirty="0"/>
              <a:t>接口可选属性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998055-294C-4FC6-9815-E63FB348B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913" y="2842764"/>
            <a:ext cx="7663222" cy="27709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D2EB94-9AC9-41D7-B333-F439E130FA3F}"/>
              </a:ext>
            </a:extLst>
          </p:cNvPr>
          <p:cNvSpPr txBox="1"/>
          <p:nvPr/>
        </p:nvSpPr>
        <p:spPr>
          <a:xfrm>
            <a:off x="2176041" y="210659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在属性后面加“？”，变成可选属性</a:t>
            </a:r>
          </a:p>
        </p:txBody>
      </p:sp>
    </p:spTree>
    <p:extLst>
      <p:ext uri="{BB962C8B-B14F-4D97-AF65-F5344CB8AC3E}">
        <p14:creationId xmlns:p14="http://schemas.microsoft.com/office/powerpoint/2010/main" val="1899240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7310</TotalTime>
  <Words>459</Words>
  <Application>Microsoft Macintosh PowerPoint</Application>
  <PresentationFormat>宽屏</PresentationFormat>
  <Paragraphs>64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离子</vt:lpstr>
      <vt:lpstr>TypeScript基础</vt:lpstr>
      <vt:lpstr>TypeScript</vt:lpstr>
      <vt:lpstr>TS 支持情况</vt:lpstr>
      <vt:lpstr>特性</vt:lpstr>
      <vt:lpstr>基础类型</vt:lpstr>
      <vt:lpstr>变量声明</vt:lpstr>
      <vt:lpstr>类型断言</vt:lpstr>
      <vt:lpstr>接口 </vt:lpstr>
      <vt:lpstr>接口可选属性</vt:lpstr>
      <vt:lpstr>接口只读属性</vt:lpstr>
      <vt:lpstr>函数类型接口</vt:lpstr>
      <vt:lpstr>类接口</vt:lpstr>
      <vt:lpstr>接口继承</vt:lpstr>
      <vt:lpstr>函数</vt:lpstr>
      <vt:lpstr>泛型</vt:lpstr>
      <vt:lpstr>类型兼容性</vt:lpstr>
      <vt:lpstr>交叉类型 </vt:lpstr>
      <vt:lpstr>联合类型 </vt:lpstr>
      <vt:lpstr>类</vt:lpstr>
      <vt:lpstr>类中访问修饰符</vt:lpstr>
      <vt:lpstr>构造函数用protected修饰时</vt:lpstr>
      <vt:lpstr>类只读属性</vt:lpstr>
      <vt:lpstr>类的兼容性</vt:lpstr>
      <vt:lpstr>抽象类</vt:lpstr>
      <vt:lpstr>编译 tsc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ham</dc:creator>
  <cp:lastModifiedBy>Microsoft Office User</cp:lastModifiedBy>
  <cp:revision>76</cp:revision>
  <dcterms:created xsi:type="dcterms:W3CDTF">2017-09-19T01:06:08Z</dcterms:created>
  <dcterms:modified xsi:type="dcterms:W3CDTF">2019-11-28T06:23:45Z</dcterms:modified>
</cp:coreProperties>
</file>