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81" r:id="rId9"/>
    <p:sldId id="267" r:id="rId10"/>
    <p:sldId id="275" r:id="rId11"/>
    <p:sldId id="277" r:id="rId12"/>
    <p:sldId id="278" r:id="rId13"/>
    <p:sldId id="290" r:id="rId14"/>
    <p:sldId id="294" r:id="rId15"/>
    <p:sldId id="276" r:id="rId16"/>
    <p:sldId id="280" r:id="rId17"/>
    <p:sldId id="279" r:id="rId18"/>
    <p:sldId id="283" r:id="rId19"/>
    <p:sldId id="282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3" r:id="rId29"/>
    <p:sldId id="295" r:id="rId30"/>
    <p:sldId id="27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9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0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9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27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495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72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85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01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17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6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8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9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0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4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8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7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2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1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s6.ruanyifeng.com/" TargetMode="External"/><Relationship Id="rId2" Type="http://schemas.openxmlformats.org/officeDocument/2006/relationships/hyperlink" Target="http://www.ruanyifen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0CA4D-D556-5745-BD1A-972062297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788" y="1304216"/>
            <a:ext cx="10552484" cy="1182046"/>
          </a:xfrm>
        </p:spPr>
        <p:txBody>
          <a:bodyPr/>
          <a:lstStyle/>
          <a:p>
            <a:pPr algn="ctr"/>
            <a:r>
              <a:rPr kumimoji="1" lang="en-US" altLang="zh-CN" dirty="0"/>
              <a:t>JavaScript</a:t>
            </a:r>
            <a:r>
              <a:rPr kumimoji="1" lang="zh-CN" altLang="en-US" dirty="0"/>
              <a:t>基础（</a:t>
            </a:r>
            <a:r>
              <a:rPr kumimoji="1" lang="en-US" altLang="zh-CN"/>
              <a:t>ES6</a:t>
            </a:r>
            <a:r>
              <a:rPr kumimoji="1" lang="zh-CN" altLang="en-US"/>
              <a:t>）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E348E1-924C-F443-A78C-A2C02951E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639" y="3719396"/>
            <a:ext cx="8825658" cy="861420"/>
          </a:xfrm>
        </p:spPr>
        <p:txBody>
          <a:bodyPr/>
          <a:lstStyle/>
          <a:p>
            <a:pPr algn="ctr"/>
            <a:r>
              <a:rPr kumimoji="1" lang="zh-CN" altLang="en-US" dirty="0"/>
              <a:t>董建德</a:t>
            </a:r>
            <a:endParaRPr kumimoji="1" lang="en-US" altLang="zh-CN" dirty="0"/>
          </a:p>
          <a:p>
            <a:pPr algn="ctr"/>
            <a:r>
              <a:rPr kumimoji="1" lang="en-US" altLang="zh-CN"/>
              <a:t>2019-08-12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32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2275E-0EA4-2449-942D-E1830D22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588"/>
          </a:xfrm>
        </p:spPr>
        <p:txBody>
          <a:bodyPr/>
          <a:lstStyle/>
          <a:p>
            <a:r>
              <a:rPr kumimoji="1" lang="zh-CN" altLang="en-US" dirty="0"/>
              <a:t>变量的</a:t>
            </a:r>
            <a:r>
              <a:rPr lang="zh-CN" altLang="en-US" b="1" dirty="0"/>
              <a:t>解构赋值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257743-F259-6445-9E4F-8A2CAEC38E8B}"/>
              </a:ext>
            </a:extLst>
          </p:cNvPr>
          <p:cNvSpPr txBox="1"/>
          <p:nvPr/>
        </p:nvSpPr>
        <p:spPr>
          <a:xfrm>
            <a:off x="779928" y="1515035"/>
            <a:ext cx="2572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let </a:t>
            </a:r>
            <a:r>
              <a:rPr lang="en" altLang="zh-CN" dirty="0" err="1"/>
              <a:t>obj</a:t>
            </a:r>
            <a:r>
              <a:rPr lang="en" altLang="zh-CN" dirty="0"/>
              <a:t> = {</a:t>
            </a:r>
          </a:p>
          <a:p>
            <a:r>
              <a:rPr lang="en" altLang="zh-CN" dirty="0"/>
              <a:t>	a: 1,</a:t>
            </a:r>
          </a:p>
          <a:p>
            <a:r>
              <a:rPr lang="en" altLang="zh-CN" dirty="0"/>
              <a:t>	b: 2,</a:t>
            </a:r>
          </a:p>
          <a:p>
            <a:r>
              <a:rPr lang="en" altLang="zh-CN" dirty="0"/>
              <a:t>	c: 3</a:t>
            </a:r>
          </a:p>
          <a:p>
            <a:r>
              <a:rPr lang="en" altLang="zh-CN" dirty="0"/>
              <a:t>};</a:t>
            </a:r>
          </a:p>
          <a:p>
            <a:r>
              <a:rPr lang="en" altLang="zh-CN" dirty="0"/>
              <a:t>let { a, b, c } = </a:t>
            </a:r>
            <a:r>
              <a:rPr lang="en" altLang="zh-CN" dirty="0" err="1"/>
              <a:t>obj</a:t>
            </a:r>
            <a:r>
              <a:rPr lang="en" altLang="zh-CN" dirty="0"/>
              <a:t>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(a, b, c);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F72981-DF0B-984C-8ACD-4BACC0E3814B}"/>
              </a:ext>
            </a:extLst>
          </p:cNvPr>
          <p:cNvSpPr txBox="1"/>
          <p:nvPr/>
        </p:nvSpPr>
        <p:spPr>
          <a:xfrm>
            <a:off x="3657134" y="317702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1 2 3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8FD573-951E-A546-A263-4AABA8A1DE73}"/>
              </a:ext>
            </a:extLst>
          </p:cNvPr>
          <p:cNvSpPr txBox="1"/>
          <p:nvPr/>
        </p:nvSpPr>
        <p:spPr>
          <a:xfrm>
            <a:off x="6947647" y="564776"/>
            <a:ext cx="40175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let </a:t>
            </a:r>
            <a:r>
              <a:rPr lang="en" altLang="zh-CN" dirty="0" err="1"/>
              <a:t>obj</a:t>
            </a:r>
            <a:r>
              <a:rPr lang="en" altLang="zh-CN" dirty="0"/>
              <a:t> = {</a:t>
            </a:r>
          </a:p>
          <a:p>
            <a:r>
              <a:rPr lang="en" altLang="zh-CN" dirty="0"/>
              <a:t>	a: {</a:t>
            </a:r>
          </a:p>
          <a:p>
            <a:r>
              <a:rPr lang="en" altLang="zh-CN" dirty="0"/>
              <a:t>		a10: "a10",</a:t>
            </a:r>
          </a:p>
          <a:p>
            <a:r>
              <a:rPr lang="en" altLang="zh-CN" dirty="0"/>
              <a:t>		a11: "a11"</a:t>
            </a:r>
          </a:p>
          <a:p>
            <a:r>
              <a:rPr lang="en" altLang="zh-CN" dirty="0"/>
              <a:t>	},</a:t>
            </a:r>
          </a:p>
          <a:p>
            <a:r>
              <a:rPr lang="en" altLang="zh-CN" dirty="0"/>
              <a:t>	b: 2,</a:t>
            </a:r>
          </a:p>
          <a:p>
            <a:r>
              <a:rPr lang="en" altLang="zh-CN" dirty="0"/>
              <a:t>	c: 3</a:t>
            </a:r>
          </a:p>
          <a:p>
            <a:r>
              <a:rPr lang="en" altLang="zh-CN" dirty="0"/>
              <a:t>};</a:t>
            </a:r>
          </a:p>
          <a:p>
            <a:r>
              <a:rPr lang="en" altLang="zh-CN" dirty="0"/>
              <a:t>let {</a:t>
            </a:r>
          </a:p>
          <a:p>
            <a:r>
              <a:rPr lang="en" altLang="zh-CN" dirty="0"/>
              <a:t>	a: { a10, a11 },</a:t>
            </a:r>
          </a:p>
          <a:p>
            <a:r>
              <a:rPr lang="en" altLang="zh-CN" dirty="0"/>
              <a:t>	b,</a:t>
            </a:r>
          </a:p>
          <a:p>
            <a:r>
              <a:rPr lang="en" altLang="zh-CN" dirty="0"/>
              <a:t>	c</a:t>
            </a:r>
          </a:p>
          <a:p>
            <a:r>
              <a:rPr lang="en" altLang="zh-CN" dirty="0"/>
              <a:t>} = </a:t>
            </a:r>
            <a:r>
              <a:rPr lang="en" altLang="zh-CN" dirty="0" err="1"/>
              <a:t>obj</a:t>
            </a:r>
            <a:r>
              <a:rPr lang="en" altLang="zh-CN" dirty="0"/>
              <a:t>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(a10, a11, b, c);</a:t>
            </a: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8862CF-A06E-AE4D-AA5B-F4BA5734F912}"/>
              </a:ext>
            </a:extLst>
          </p:cNvPr>
          <p:cNvSpPr txBox="1"/>
          <p:nvPr/>
        </p:nvSpPr>
        <p:spPr>
          <a:xfrm>
            <a:off x="6947647" y="4831817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a10 a11 2 3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1D62DF-4379-C442-B3B5-62D3B26656A8}"/>
              </a:ext>
            </a:extLst>
          </p:cNvPr>
          <p:cNvSpPr txBox="1"/>
          <p:nvPr/>
        </p:nvSpPr>
        <p:spPr>
          <a:xfrm>
            <a:off x="779928" y="4249271"/>
            <a:ext cx="3514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let list = [1, 2, 3, 4, 5];</a:t>
            </a:r>
          </a:p>
          <a:p>
            <a:r>
              <a:rPr lang="en" altLang="zh-CN" dirty="0"/>
              <a:t>let [a, b, c, d, e] = list;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(a, b, c, d, e);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1D813A-5300-824D-83A1-E9B18F8073B3}"/>
              </a:ext>
            </a:extLst>
          </p:cNvPr>
          <p:cNvSpPr txBox="1"/>
          <p:nvPr/>
        </p:nvSpPr>
        <p:spPr>
          <a:xfrm>
            <a:off x="779928" y="54496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1 2 3 4 5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1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2E57A-B8CB-4240-B198-D916FC6A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7870"/>
          </a:xfrm>
        </p:spPr>
        <p:txBody>
          <a:bodyPr/>
          <a:lstStyle/>
          <a:p>
            <a:r>
              <a:rPr lang="en-US" altLang="zh-CN" b="1" dirty="0"/>
              <a:t>r</a:t>
            </a:r>
            <a:r>
              <a:rPr lang="en" altLang="zh-CN" b="1" dirty="0" err="1"/>
              <a:t>est</a:t>
            </a:r>
            <a:r>
              <a:rPr lang="zh-CN" altLang="en-US" b="1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910C59-5495-B048-9DF0-A99110F92E92}"/>
              </a:ext>
            </a:extLst>
          </p:cNvPr>
          <p:cNvSpPr txBox="1"/>
          <p:nvPr/>
        </p:nvSpPr>
        <p:spPr>
          <a:xfrm>
            <a:off x="646111" y="1685365"/>
            <a:ext cx="40735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对</a:t>
            </a:r>
            <a:r>
              <a:rPr lang="zh-CN" altLang="en-US" dirty="0"/>
              <a:t>象：</a:t>
            </a:r>
            <a:endParaRPr lang="en" altLang="zh-CN" dirty="0"/>
          </a:p>
          <a:p>
            <a:r>
              <a:rPr lang="en" altLang="zh-CN" dirty="0" err="1"/>
              <a:t>const</a:t>
            </a:r>
            <a:r>
              <a:rPr lang="en" altLang="zh-CN" dirty="0"/>
              <a:t> {a, ...other} = {a: 1, b: 2, c: 3};</a:t>
            </a:r>
          </a:p>
          <a:p>
            <a:r>
              <a:rPr lang="en" altLang="zh-CN" dirty="0" err="1"/>
              <a:t>const</a:t>
            </a:r>
            <a:r>
              <a:rPr lang="en" altLang="zh-CN" dirty="0"/>
              <a:t> v = {...other};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(v);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93260B-5671-074D-88D6-720457BEFA9C}"/>
              </a:ext>
            </a:extLst>
          </p:cNvPr>
          <p:cNvSpPr txBox="1"/>
          <p:nvPr/>
        </p:nvSpPr>
        <p:spPr>
          <a:xfrm>
            <a:off x="646111" y="2885694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{ b: 2, c: 3 }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D87C22-3DCE-E24B-A529-793D0B97DD05}"/>
              </a:ext>
            </a:extLst>
          </p:cNvPr>
          <p:cNvSpPr txBox="1"/>
          <p:nvPr/>
        </p:nvSpPr>
        <p:spPr>
          <a:xfrm>
            <a:off x="5504982" y="1714945"/>
            <a:ext cx="37385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数组：</a:t>
            </a:r>
            <a:endParaRPr lang="en" altLang="zh-CN" dirty="0"/>
          </a:p>
          <a:p>
            <a:r>
              <a:rPr lang="en" altLang="zh-CN" dirty="0" err="1"/>
              <a:t>const</a:t>
            </a:r>
            <a:r>
              <a:rPr lang="en" altLang="zh-CN" dirty="0"/>
              <a:t> [a, ...other] = [1, 2, 3, 4, 5];</a:t>
            </a:r>
          </a:p>
          <a:p>
            <a:r>
              <a:rPr lang="en" altLang="zh-CN" dirty="0" err="1"/>
              <a:t>const</a:t>
            </a:r>
            <a:r>
              <a:rPr lang="en" altLang="zh-CN" dirty="0"/>
              <a:t> v = [...other ];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C38578-412C-4A4E-A1F6-EB0FC35EF083}"/>
              </a:ext>
            </a:extLst>
          </p:cNvPr>
          <p:cNvSpPr txBox="1"/>
          <p:nvPr/>
        </p:nvSpPr>
        <p:spPr>
          <a:xfrm>
            <a:off x="5504982" y="2885694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[ 2, 3, 4, 5 ]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30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D742F-3E82-6541-AC64-D581CCDA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588"/>
          </a:xfrm>
        </p:spPr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258B39-3135-B948-8DBC-757E959272D1}"/>
              </a:ext>
            </a:extLst>
          </p:cNvPr>
          <p:cNvSpPr txBox="1"/>
          <p:nvPr/>
        </p:nvSpPr>
        <p:spPr>
          <a:xfrm>
            <a:off x="646111" y="1792941"/>
            <a:ext cx="2768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const</a:t>
            </a:r>
            <a:r>
              <a:rPr lang="en" altLang="zh-CN" dirty="0"/>
              <a:t> list = [1, 2, 3, 4, 5];</a:t>
            </a:r>
          </a:p>
          <a:p>
            <a:r>
              <a:rPr lang="en" altLang="zh-CN" dirty="0"/>
              <a:t>for (let v of list)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(v);</a:t>
            </a:r>
          </a:p>
          <a:p>
            <a:r>
              <a:rPr lang="en" altLang="zh-CN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8A3AFA-DDAA-B542-A2B8-2F764463FBA9}"/>
              </a:ext>
            </a:extLst>
          </p:cNvPr>
          <p:cNvSpPr txBox="1"/>
          <p:nvPr/>
        </p:nvSpPr>
        <p:spPr>
          <a:xfrm>
            <a:off x="735106" y="3263153"/>
            <a:ext cx="877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</a:p>
          <a:p>
            <a:r>
              <a:rPr kumimoji="1" lang="en-US" altLang="zh-CN" dirty="0"/>
              <a:t>2</a:t>
            </a:r>
          </a:p>
          <a:p>
            <a:r>
              <a:rPr kumimoji="1" lang="en-US" altLang="zh-CN" dirty="0"/>
              <a:t>3</a:t>
            </a:r>
          </a:p>
          <a:p>
            <a:r>
              <a:rPr kumimoji="1" lang="en-US" altLang="zh-CN" dirty="0"/>
              <a:t>4</a:t>
            </a:r>
          </a:p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31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E9B2D-E495-8F46-B1C5-56BB4B1A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zh-CN" altLang="en" dirty="0"/>
              <a:t>模</a:t>
            </a:r>
            <a:r>
              <a:rPr lang="zh-CN" altLang="en-US" dirty="0"/>
              <a:t>板</a:t>
            </a:r>
            <a:r>
              <a:rPr kumimoji="1" lang="zh-CN" altLang="en-US" dirty="0"/>
              <a:t>字符串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409FCD-EF0E-6C41-8755-F47CE4624FE4}"/>
              </a:ext>
            </a:extLst>
          </p:cNvPr>
          <p:cNvSpPr txBox="1"/>
          <p:nvPr/>
        </p:nvSpPr>
        <p:spPr>
          <a:xfrm>
            <a:off x="646111" y="1317811"/>
            <a:ext cx="37850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拼</a:t>
            </a:r>
            <a:r>
              <a:rPr lang="zh-CN" altLang="en-US" dirty="0"/>
              <a:t>接字符串：</a:t>
            </a:r>
            <a:endParaRPr lang="en" altLang="zh-CN" dirty="0"/>
          </a:p>
          <a:p>
            <a:r>
              <a:rPr lang="en" altLang="zh-CN" dirty="0" err="1"/>
              <a:t>const</a:t>
            </a:r>
            <a:r>
              <a:rPr lang="en" altLang="zh-CN" dirty="0"/>
              <a:t> name = "</a:t>
            </a:r>
            <a:r>
              <a:rPr lang="zh-CN" altLang="en-US" dirty="0"/>
              <a:t>张三</a:t>
            </a:r>
            <a:r>
              <a:rPr lang="en-US" altLang="zh-CN" dirty="0"/>
              <a:t>";</a:t>
            </a:r>
          </a:p>
          <a:p>
            <a:r>
              <a:rPr lang="en" altLang="zh-CN" dirty="0" err="1"/>
              <a:t>const</a:t>
            </a:r>
            <a:r>
              <a:rPr lang="en" altLang="zh-CN" dirty="0"/>
              <a:t> gender = "</a:t>
            </a:r>
            <a:r>
              <a:rPr lang="zh-CN" altLang="en-US" dirty="0"/>
              <a:t>男</a:t>
            </a:r>
            <a:r>
              <a:rPr lang="en-US" altLang="zh-CN" dirty="0"/>
              <a:t>";</a:t>
            </a:r>
          </a:p>
          <a:p>
            <a:r>
              <a:rPr lang="en" altLang="zh-CN" dirty="0" err="1"/>
              <a:t>const</a:t>
            </a:r>
            <a:r>
              <a:rPr lang="en" altLang="zh-CN" dirty="0"/>
              <a:t> address = "</a:t>
            </a:r>
            <a:r>
              <a:rPr lang="zh-CN" altLang="en-US" dirty="0"/>
              <a:t>杭州市上城区</a:t>
            </a:r>
            <a:r>
              <a:rPr lang="en-US" altLang="zh-CN" dirty="0"/>
              <a:t>...";</a:t>
            </a:r>
          </a:p>
          <a:p>
            <a:r>
              <a:rPr lang="en" altLang="zh-CN" dirty="0" err="1"/>
              <a:t>const</a:t>
            </a:r>
            <a:r>
              <a:rPr lang="en" altLang="zh-CN" dirty="0"/>
              <a:t> </a:t>
            </a:r>
            <a:r>
              <a:rPr lang="en" altLang="zh-CN" dirty="0" err="1"/>
              <a:t>str</a:t>
            </a:r>
            <a:r>
              <a:rPr lang="en" altLang="zh-CN" dirty="0"/>
              <a:t> = "</a:t>
            </a:r>
            <a:r>
              <a:rPr lang="zh-CN" altLang="en-US" dirty="0"/>
              <a:t>姓名：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" altLang="zh-CN" dirty="0"/>
              <a:t>name </a:t>
            </a:r>
          </a:p>
          <a:p>
            <a:r>
              <a:rPr lang="en" altLang="zh-CN" dirty="0"/>
              <a:t>	+ "\n</a:t>
            </a:r>
            <a:r>
              <a:rPr lang="zh-CN" altLang="en-US" dirty="0"/>
              <a:t>性别：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" altLang="zh-CN" dirty="0"/>
              <a:t>gender </a:t>
            </a:r>
          </a:p>
          <a:p>
            <a:r>
              <a:rPr lang="en" altLang="zh-CN" dirty="0"/>
              <a:t>	+ "\n</a:t>
            </a:r>
            <a:r>
              <a:rPr lang="zh-CN" altLang="en-US" dirty="0"/>
              <a:t>地址：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" altLang="zh-CN" dirty="0"/>
              <a:t>address </a:t>
            </a:r>
          </a:p>
          <a:p>
            <a:r>
              <a:rPr lang="en" altLang="zh-CN" dirty="0"/>
              <a:t>	+ "\n";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str</a:t>
            </a:r>
            <a:r>
              <a:rPr lang="en" altLang="zh-CN" dirty="0"/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F7C3E6-EA0B-7641-B08F-EB3AA4580B88}"/>
              </a:ext>
            </a:extLst>
          </p:cNvPr>
          <p:cNvSpPr txBox="1"/>
          <p:nvPr/>
        </p:nvSpPr>
        <p:spPr>
          <a:xfrm>
            <a:off x="646111" y="4096871"/>
            <a:ext cx="2454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endParaRPr kumimoji="1" lang="en-US" altLang="zh-CN" dirty="0"/>
          </a:p>
          <a:p>
            <a:r>
              <a:rPr kumimoji="1" lang="zh-CN" altLang="en-US" dirty="0"/>
              <a:t>姓名：张三</a:t>
            </a:r>
          </a:p>
          <a:p>
            <a:r>
              <a:rPr kumimoji="1" lang="zh-CN" altLang="en-US" dirty="0"/>
              <a:t>性别：男</a:t>
            </a:r>
          </a:p>
          <a:p>
            <a:r>
              <a:rPr kumimoji="1" lang="zh-CN" altLang="en-US" dirty="0"/>
              <a:t>地址：杭州市上城区</a:t>
            </a:r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9830A4-2E26-9349-9B8B-AF3B5444A653}"/>
              </a:ext>
            </a:extLst>
          </p:cNvPr>
          <p:cNvSpPr txBox="1"/>
          <p:nvPr/>
        </p:nvSpPr>
        <p:spPr>
          <a:xfrm>
            <a:off x="4433145" y="1317811"/>
            <a:ext cx="77588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模</a:t>
            </a:r>
            <a:r>
              <a:rPr lang="zh-CN" altLang="en-US" dirty="0"/>
              <a:t>板字符串</a:t>
            </a:r>
            <a:endParaRPr lang="en" altLang="zh-CN" dirty="0"/>
          </a:p>
          <a:p>
            <a:r>
              <a:rPr lang="en" altLang="zh-CN" dirty="0" err="1"/>
              <a:t>const</a:t>
            </a:r>
            <a:r>
              <a:rPr lang="en" altLang="zh-CN" dirty="0"/>
              <a:t> name = "</a:t>
            </a:r>
            <a:r>
              <a:rPr lang="zh-CN" altLang="en-US" dirty="0"/>
              <a:t>张三</a:t>
            </a:r>
            <a:r>
              <a:rPr lang="en-US" altLang="zh-CN" dirty="0"/>
              <a:t>";</a:t>
            </a:r>
          </a:p>
          <a:p>
            <a:r>
              <a:rPr lang="en" altLang="zh-CN" dirty="0" err="1"/>
              <a:t>const</a:t>
            </a:r>
            <a:r>
              <a:rPr lang="en" altLang="zh-CN" dirty="0"/>
              <a:t> gender = "</a:t>
            </a:r>
            <a:r>
              <a:rPr lang="zh-CN" altLang="en-US" dirty="0"/>
              <a:t>男</a:t>
            </a:r>
            <a:r>
              <a:rPr lang="en-US" altLang="zh-CN" dirty="0"/>
              <a:t>";</a:t>
            </a:r>
          </a:p>
          <a:p>
            <a:r>
              <a:rPr lang="en" altLang="zh-CN" dirty="0" err="1"/>
              <a:t>const</a:t>
            </a:r>
            <a:r>
              <a:rPr lang="en" altLang="zh-CN" dirty="0"/>
              <a:t> address = "</a:t>
            </a:r>
            <a:r>
              <a:rPr lang="zh-CN" altLang="en-US" dirty="0"/>
              <a:t>杭州市上城区</a:t>
            </a:r>
            <a:r>
              <a:rPr lang="en-US" altLang="zh-CN" dirty="0"/>
              <a:t>...";</a:t>
            </a:r>
          </a:p>
          <a:p>
            <a:r>
              <a:rPr lang="en" altLang="zh-CN" dirty="0" err="1"/>
              <a:t>const</a:t>
            </a:r>
            <a:r>
              <a:rPr lang="en" altLang="zh-CN" dirty="0"/>
              <a:t> </a:t>
            </a:r>
            <a:r>
              <a:rPr lang="en" altLang="zh-CN" dirty="0" err="1"/>
              <a:t>str</a:t>
            </a:r>
            <a:r>
              <a:rPr lang="en" altLang="zh-CN" dirty="0"/>
              <a:t> = `</a:t>
            </a:r>
            <a:r>
              <a:rPr lang="zh-CN" altLang="en-US" dirty="0"/>
              <a:t>姓名：</a:t>
            </a:r>
            <a:r>
              <a:rPr lang="en-US" altLang="zh-CN" dirty="0"/>
              <a:t>${</a:t>
            </a:r>
            <a:r>
              <a:rPr lang="en" altLang="zh-CN" dirty="0"/>
              <a:t>name}\n</a:t>
            </a:r>
            <a:r>
              <a:rPr lang="zh-CN" altLang="en-US" dirty="0"/>
              <a:t>性别：</a:t>
            </a:r>
            <a:r>
              <a:rPr lang="en-US" altLang="zh-CN" dirty="0"/>
              <a:t>${</a:t>
            </a:r>
            <a:r>
              <a:rPr lang="en" altLang="zh-CN" dirty="0"/>
              <a:t>gender}\n</a:t>
            </a:r>
            <a:r>
              <a:rPr lang="zh-CN" altLang="en-US" dirty="0"/>
              <a:t>地址：</a:t>
            </a:r>
            <a:r>
              <a:rPr lang="en-US" altLang="zh-CN" dirty="0"/>
              <a:t>${</a:t>
            </a:r>
            <a:r>
              <a:rPr lang="en" altLang="zh-CN" dirty="0"/>
              <a:t>address}\n`;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str</a:t>
            </a:r>
            <a:r>
              <a:rPr lang="en" altLang="zh-CN" dirty="0"/>
              <a:t>);</a:t>
            </a: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92BDB4-A09E-804B-905C-5F4104C6923D}"/>
              </a:ext>
            </a:extLst>
          </p:cNvPr>
          <p:cNvSpPr txBox="1"/>
          <p:nvPr/>
        </p:nvSpPr>
        <p:spPr>
          <a:xfrm>
            <a:off x="4431122" y="4096870"/>
            <a:ext cx="2454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endParaRPr kumimoji="1" lang="en-US" altLang="zh-CN" dirty="0"/>
          </a:p>
          <a:p>
            <a:r>
              <a:rPr kumimoji="1" lang="zh-CN" altLang="en-US" dirty="0"/>
              <a:t>姓名：张三</a:t>
            </a:r>
          </a:p>
          <a:p>
            <a:r>
              <a:rPr kumimoji="1" lang="zh-CN" altLang="en-US" dirty="0"/>
              <a:t>性别：男</a:t>
            </a:r>
          </a:p>
          <a:p>
            <a:r>
              <a:rPr kumimoji="1" lang="zh-CN" altLang="en-US" dirty="0"/>
              <a:t>地址：杭州市上城区</a:t>
            </a:r>
            <a:r>
              <a:rPr kumimoji="1" lang="en-US" altLang="zh-CN" dirty="0"/>
              <a:t>...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94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61F4B-C296-5B46-B441-B99ED980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588"/>
          </a:xfrm>
        </p:spPr>
        <p:txBody>
          <a:bodyPr/>
          <a:lstStyle/>
          <a:p>
            <a:r>
              <a:rPr kumimoji="1" lang="zh-CN" altLang="en-US" dirty="0"/>
              <a:t>字符串新增的方法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513664-090D-B643-87D4-5459DE4AFB4D}"/>
              </a:ext>
            </a:extLst>
          </p:cNvPr>
          <p:cNvSpPr txBox="1"/>
          <p:nvPr/>
        </p:nvSpPr>
        <p:spPr>
          <a:xfrm>
            <a:off x="824753" y="1524000"/>
            <a:ext cx="16594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en" altLang="zh-CN" dirty="0"/>
              <a:t> </a:t>
            </a:r>
            <a:r>
              <a:rPr lang="en" altLang="zh-CN" dirty="0" err="1"/>
              <a:t>startsWith</a:t>
            </a:r>
            <a:endParaRPr lang="en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lang="en" altLang="zh-CN" dirty="0"/>
              <a:t> </a:t>
            </a:r>
            <a:r>
              <a:rPr lang="en" altLang="zh-CN" dirty="0" err="1"/>
              <a:t>endsWith</a:t>
            </a:r>
            <a:endParaRPr lang="en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lang="en" altLang="zh-CN" dirty="0"/>
              <a:t> includes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" altLang="zh-CN" dirty="0"/>
              <a:t> repeat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" altLang="zh-CN" dirty="0"/>
              <a:t> </a:t>
            </a:r>
            <a:r>
              <a:rPr lang="en" altLang="zh-CN" dirty="0" err="1"/>
              <a:t>padEnd</a:t>
            </a:r>
            <a:endParaRPr lang="en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" altLang="zh-CN" dirty="0"/>
              <a:t> </a:t>
            </a:r>
            <a:r>
              <a:rPr lang="en" altLang="zh-CN" dirty="0" err="1"/>
              <a:t>padStart</a:t>
            </a:r>
            <a:endParaRPr lang="en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" altLang="zh-CN" dirty="0"/>
              <a:t> trim</a:t>
            </a:r>
          </a:p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" altLang="zh-CN" dirty="0"/>
              <a:t> </a:t>
            </a:r>
            <a:r>
              <a:rPr lang="en" altLang="zh-CN" dirty="0" err="1"/>
              <a:t>trimStart</a:t>
            </a:r>
            <a:endParaRPr lang="en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" altLang="zh-CN" dirty="0"/>
              <a:t> </a:t>
            </a:r>
            <a:r>
              <a:rPr lang="en" altLang="zh-CN" dirty="0" err="1"/>
              <a:t>trimEnd</a:t>
            </a:r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38B88D-2203-214A-B167-C69737BA3202}"/>
              </a:ext>
            </a:extLst>
          </p:cNvPr>
          <p:cNvSpPr txBox="1"/>
          <p:nvPr/>
        </p:nvSpPr>
        <p:spPr>
          <a:xfrm>
            <a:off x="3299012" y="1247001"/>
            <a:ext cx="40543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const</a:t>
            </a:r>
            <a:r>
              <a:rPr lang="en" altLang="zh-CN" dirty="0"/>
              <a:t> </a:t>
            </a:r>
            <a:r>
              <a:rPr lang="en" altLang="zh-CN" dirty="0" err="1"/>
              <a:t>str</a:t>
            </a:r>
            <a:r>
              <a:rPr lang="en" altLang="zh-CN" dirty="0"/>
              <a:t> = "Hello World!";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str.startsWith</a:t>
            </a:r>
            <a:r>
              <a:rPr lang="en" altLang="zh-CN" dirty="0"/>
              <a:t>("H"));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str.endsWith</a:t>
            </a:r>
            <a:r>
              <a:rPr lang="en" altLang="zh-CN" dirty="0"/>
              <a:t>("!"));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str.includes</a:t>
            </a:r>
            <a:r>
              <a:rPr lang="en" altLang="zh-CN" dirty="0"/>
              <a:t>('W’));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('123'.repeat(3));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('123'.padEnd(6, 'ab'));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('123'.padStart(6, 'ab'));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(' ab '.trim());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(' ab '.</a:t>
            </a:r>
            <a:r>
              <a:rPr lang="en" altLang="zh-CN" dirty="0" err="1"/>
              <a:t>trimStart</a:t>
            </a:r>
            <a:r>
              <a:rPr lang="en" altLang="zh-CN" dirty="0"/>
              <a:t>());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(' ab '.</a:t>
            </a:r>
            <a:r>
              <a:rPr lang="en" altLang="zh-CN" dirty="0" err="1"/>
              <a:t>trimEnd</a:t>
            </a:r>
            <a:r>
              <a:rPr lang="en" altLang="zh-CN" dirty="0"/>
              <a:t>());</a:t>
            </a:r>
          </a:p>
          <a:p>
            <a:endParaRPr lang="en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CABBC2-5A5A-644A-916E-0F68AF0A42EA}"/>
              </a:ext>
            </a:extLst>
          </p:cNvPr>
          <p:cNvSpPr txBox="1"/>
          <p:nvPr/>
        </p:nvSpPr>
        <p:spPr>
          <a:xfrm>
            <a:off x="8094419" y="1247001"/>
            <a:ext cx="13388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" dirty="0"/>
              <a:t>输</a:t>
            </a:r>
            <a:r>
              <a:rPr kumimoji="1" lang="zh-CN" altLang="en-US" dirty="0"/>
              <a:t>出：</a:t>
            </a:r>
            <a:endParaRPr kumimoji="1" lang="en" altLang="zh-CN" dirty="0"/>
          </a:p>
          <a:p>
            <a:r>
              <a:rPr kumimoji="1" lang="en" altLang="zh-CN" dirty="0"/>
              <a:t>true</a:t>
            </a:r>
          </a:p>
          <a:p>
            <a:r>
              <a:rPr kumimoji="1" lang="en" altLang="zh-CN" dirty="0"/>
              <a:t>true</a:t>
            </a:r>
          </a:p>
          <a:p>
            <a:r>
              <a:rPr kumimoji="1" lang="en" altLang="zh-CN" dirty="0"/>
              <a:t>true</a:t>
            </a:r>
          </a:p>
          <a:p>
            <a:r>
              <a:rPr kumimoji="1" lang="en" altLang="zh-CN" dirty="0"/>
              <a:t>123123123</a:t>
            </a:r>
          </a:p>
          <a:p>
            <a:r>
              <a:rPr kumimoji="1" lang="en" altLang="zh-CN" dirty="0"/>
              <a:t>123aba</a:t>
            </a:r>
          </a:p>
          <a:p>
            <a:r>
              <a:rPr kumimoji="1" lang="en" altLang="zh-CN" dirty="0"/>
              <a:t>aba123</a:t>
            </a:r>
          </a:p>
          <a:p>
            <a:r>
              <a:rPr kumimoji="1" lang="en" altLang="zh-CN" dirty="0"/>
              <a:t>ab</a:t>
            </a:r>
          </a:p>
          <a:p>
            <a:r>
              <a:rPr kumimoji="1" lang="en" altLang="zh-CN" dirty="0"/>
              <a:t>ab </a:t>
            </a:r>
          </a:p>
          <a:p>
            <a:r>
              <a:rPr kumimoji="1" lang="en" altLang="zh-CN" dirty="0"/>
              <a:t> ab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0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BC829-B9E1-224A-A108-5619E73B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2694"/>
          </a:xfrm>
        </p:spPr>
        <p:txBody>
          <a:bodyPr/>
          <a:lstStyle/>
          <a:p>
            <a:r>
              <a:rPr kumimoji="1" lang="zh-CN" altLang="en-US" dirty="0"/>
              <a:t>箭头函数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0B6E93-4FEC-2C47-A37B-967568E9C640}"/>
              </a:ext>
            </a:extLst>
          </p:cNvPr>
          <p:cNvSpPr txBox="1"/>
          <p:nvPr/>
        </p:nvSpPr>
        <p:spPr>
          <a:xfrm>
            <a:off x="646111" y="1470212"/>
            <a:ext cx="3172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const</a:t>
            </a:r>
            <a:r>
              <a:rPr lang="en" altLang="zh-CN" dirty="0"/>
              <a:t> sum = (v1, v2) =&gt; {</a:t>
            </a:r>
          </a:p>
          <a:p>
            <a:r>
              <a:rPr lang="en" altLang="zh-CN" dirty="0"/>
              <a:t>	return v1 + v2;</a:t>
            </a:r>
          </a:p>
          <a:p>
            <a:r>
              <a:rPr lang="en" altLang="zh-CN" dirty="0"/>
              <a:t>};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(sum(1, 2));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10D990-5BEB-AF48-9158-0D6744379699}"/>
              </a:ext>
            </a:extLst>
          </p:cNvPr>
          <p:cNvSpPr txBox="1"/>
          <p:nvPr/>
        </p:nvSpPr>
        <p:spPr>
          <a:xfrm>
            <a:off x="4939553" y="1470211"/>
            <a:ext cx="4885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const</a:t>
            </a:r>
            <a:r>
              <a:rPr lang="en" altLang="zh-CN" dirty="0"/>
              <a:t> sum = ({ v1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en" altLang="zh-CN" dirty="0"/>
              <a:t>, v2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en" altLang="zh-CN" dirty="0"/>
              <a:t> }) =&gt; {</a:t>
            </a:r>
          </a:p>
          <a:p>
            <a:r>
              <a:rPr lang="en" altLang="zh-CN" dirty="0"/>
              <a:t>	return v1 + v2;</a:t>
            </a:r>
          </a:p>
          <a:p>
            <a:r>
              <a:rPr lang="en" altLang="zh-CN" dirty="0"/>
              <a:t>};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(sum({ v1: 1 }));</a:t>
            </a:r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EC9283-AF82-C945-B23C-A210579D23D8}"/>
              </a:ext>
            </a:extLst>
          </p:cNvPr>
          <p:cNvSpPr txBox="1"/>
          <p:nvPr/>
        </p:nvSpPr>
        <p:spPr>
          <a:xfrm>
            <a:off x="5065059" y="311075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43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4F7CB-6079-9C4E-9606-DB7A68A5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138"/>
          </a:xfrm>
        </p:spPr>
        <p:txBody>
          <a:bodyPr/>
          <a:lstStyle/>
          <a:p>
            <a:r>
              <a:rPr kumimoji="1" lang="zh-CN" altLang="en-US" dirty="0"/>
              <a:t>箭头函数中的</a:t>
            </a:r>
            <a:r>
              <a:rPr kumimoji="1" lang="en-US" altLang="zh-CN" dirty="0"/>
              <a:t>this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567F04-80CB-0D43-869F-782EE9A8B7F8}"/>
              </a:ext>
            </a:extLst>
          </p:cNvPr>
          <p:cNvSpPr txBox="1"/>
          <p:nvPr/>
        </p:nvSpPr>
        <p:spPr>
          <a:xfrm>
            <a:off x="833933" y="1397203"/>
            <a:ext cx="3474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const</a:t>
            </a:r>
            <a:r>
              <a:rPr lang="en" altLang="zh-CN" dirty="0"/>
              <a:t> </a:t>
            </a:r>
            <a:r>
              <a:rPr lang="en" altLang="zh-CN" dirty="0" err="1"/>
              <a:t>obj</a:t>
            </a:r>
            <a:r>
              <a:rPr lang="en" altLang="zh-CN" dirty="0"/>
              <a:t> = {</a:t>
            </a:r>
          </a:p>
          <a:p>
            <a:r>
              <a:rPr lang="en" altLang="zh-CN" dirty="0"/>
              <a:t>	getThis1: function() {</a:t>
            </a:r>
          </a:p>
          <a:p>
            <a:r>
              <a:rPr lang="en" altLang="zh-CN" dirty="0"/>
              <a:t>		return this;</a:t>
            </a:r>
          </a:p>
          <a:p>
            <a:r>
              <a:rPr lang="en" altLang="zh-CN" dirty="0"/>
              <a:t>	},</a:t>
            </a:r>
          </a:p>
          <a:p>
            <a:r>
              <a:rPr lang="en" altLang="zh-CN" dirty="0"/>
              <a:t>	getThis2: () =&gt; {</a:t>
            </a:r>
          </a:p>
          <a:p>
            <a:r>
              <a:rPr lang="en" altLang="zh-CN" dirty="0"/>
              <a:t>		return this;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};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(obj.getThis1());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(obj.getThis2());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E2FBB7-7729-9D47-9EA6-6007F54EB6A4}"/>
              </a:ext>
            </a:extLst>
          </p:cNvPr>
          <p:cNvSpPr txBox="1"/>
          <p:nvPr/>
        </p:nvSpPr>
        <p:spPr>
          <a:xfrm>
            <a:off x="3986784" y="3599079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 err="1"/>
              <a:t>obj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F60626-A74F-1944-AFEE-3248F95C9E7B}"/>
              </a:ext>
            </a:extLst>
          </p:cNvPr>
          <p:cNvSpPr txBox="1"/>
          <p:nvPr/>
        </p:nvSpPr>
        <p:spPr>
          <a:xfrm>
            <a:off x="3986784" y="388758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{}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22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74804-972E-A24E-8CDA-2DF41E4E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7164"/>
          </a:xfrm>
        </p:spPr>
        <p:txBody>
          <a:bodyPr/>
          <a:lstStyle/>
          <a:p>
            <a:r>
              <a:rPr kumimoji="1" lang="zh-CN" altLang="en-US" dirty="0"/>
              <a:t>数组 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8B38BF-DC7C-054E-A947-642D43CE0687}"/>
              </a:ext>
            </a:extLst>
          </p:cNvPr>
          <p:cNvSpPr txBox="1"/>
          <p:nvPr/>
        </p:nvSpPr>
        <p:spPr>
          <a:xfrm>
            <a:off x="726141" y="1613647"/>
            <a:ext cx="4852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.map</a:t>
            </a:r>
            <a:endParaRPr lang="en" altLang="zh-CN" dirty="0"/>
          </a:p>
          <a:p>
            <a:r>
              <a:rPr lang="en" altLang="zh-CN" dirty="0" err="1"/>
              <a:t>const</a:t>
            </a:r>
            <a:r>
              <a:rPr lang="en" altLang="zh-CN" dirty="0"/>
              <a:t> list = [1, 2, 3, 4, 5];</a:t>
            </a:r>
          </a:p>
          <a:p>
            <a:r>
              <a:rPr lang="en" altLang="zh-CN" dirty="0" err="1"/>
              <a:t>const</a:t>
            </a:r>
            <a:r>
              <a:rPr lang="en" altLang="zh-CN" dirty="0"/>
              <a:t> </a:t>
            </a:r>
            <a:r>
              <a:rPr lang="en" altLang="zh-CN" dirty="0" err="1"/>
              <a:t>newList</a:t>
            </a:r>
            <a:r>
              <a:rPr lang="en" altLang="zh-CN" dirty="0"/>
              <a:t> = </a:t>
            </a:r>
            <a:r>
              <a:rPr lang="en" altLang="zh-CN" dirty="0" err="1"/>
              <a:t>list.map</a:t>
            </a:r>
            <a:r>
              <a:rPr lang="en" altLang="zh-CN" dirty="0"/>
              <a:t>(item =&gt; item * 2);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newList</a:t>
            </a:r>
            <a:r>
              <a:rPr lang="en" altLang="zh-CN" dirty="0"/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92F322-2271-6742-B3F4-F03B62D106B7}"/>
              </a:ext>
            </a:extLst>
          </p:cNvPr>
          <p:cNvSpPr txBox="1"/>
          <p:nvPr/>
        </p:nvSpPr>
        <p:spPr>
          <a:xfrm>
            <a:off x="726141" y="2781291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 </a:t>
            </a:r>
            <a:r>
              <a:rPr kumimoji="1" lang="en-US" altLang="zh-CN" dirty="0"/>
              <a:t>[ 2, 4, 6, 8, 10 ]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0908BD-6ED9-2640-9645-611B5F83A7C8}"/>
              </a:ext>
            </a:extLst>
          </p:cNvPr>
          <p:cNvSpPr txBox="1"/>
          <p:nvPr/>
        </p:nvSpPr>
        <p:spPr>
          <a:xfrm>
            <a:off x="726141" y="3487271"/>
            <a:ext cx="4742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.filter</a:t>
            </a:r>
            <a:endParaRPr lang="en" altLang="zh-CN" dirty="0"/>
          </a:p>
          <a:p>
            <a:r>
              <a:rPr lang="en" altLang="zh-CN" dirty="0" err="1"/>
              <a:t>const</a:t>
            </a:r>
            <a:r>
              <a:rPr lang="en" altLang="zh-CN" dirty="0"/>
              <a:t> list = [1, 2, 3, 4, 5];</a:t>
            </a:r>
          </a:p>
          <a:p>
            <a:r>
              <a:rPr lang="en" altLang="zh-CN" dirty="0" err="1"/>
              <a:t>const</a:t>
            </a:r>
            <a:r>
              <a:rPr lang="en" altLang="zh-CN" dirty="0"/>
              <a:t> </a:t>
            </a:r>
            <a:r>
              <a:rPr lang="en" altLang="zh-CN" dirty="0" err="1"/>
              <a:t>newList</a:t>
            </a:r>
            <a:r>
              <a:rPr lang="en" altLang="zh-CN" dirty="0"/>
              <a:t> = </a:t>
            </a:r>
            <a:r>
              <a:rPr lang="en" altLang="zh-CN" dirty="0" err="1"/>
              <a:t>list.filter</a:t>
            </a:r>
            <a:r>
              <a:rPr lang="en" altLang="zh-CN" dirty="0"/>
              <a:t>(item =&gt; item &gt; 3);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newList</a:t>
            </a:r>
            <a:r>
              <a:rPr lang="en" altLang="zh-CN" dirty="0"/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9A6FD2-EF70-E146-AAB3-A3114D1AED57}"/>
              </a:ext>
            </a:extLst>
          </p:cNvPr>
          <p:cNvSpPr txBox="1"/>
          <p:nvPr/>
        </p:nvSpPr>
        <p:spPr>
          <a:xfrm>
            <a:off x="740940" y="4689414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 </a:t>
            </a:r>
            <a:r>
              <a:rPr kumimoji="1" lang="en-US" altLang="zh-CN"/>
              <a:t>[ 4, 5 ]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68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FF695-23BF-044B-AC16-D97C0A07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4764"/>
          </a:xfrm>
        </p:spPr>
        <p:txBody>
          <a:bodyPr/>
          <a:lstStyle/>
          <a:p>
            <a:r>
              <a:rPr kumimoji="1" lang="zh-CN" altLang="en-US" dirty="0"/>
              <a:t>异步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8BB266-75E3-874A-8C12-4D7ED3B8370B}"/>
              </a:ext>
            </a:extLst>
          </p:cNvPr>
          <p:cNvSpPr txBox="1"/>
          <p:nvPr/>
        </p:nvSpPr>
        <p:spPr>
          <a:xfrm>
            <a:off x="833718" y="1470212"/>
            <a:ext cx="2238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Promise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lang="en" altLang="zh-CN" dirty="0" err="1"/>
              <a:t>async</a:t>
            </a:r>
            <a:r>
              <a:rPr lang="zh-CN" altLang="en-US" dirty="0"/>
              <a:t> 函数</a:t>
            </a:r>
            <a:endParaRPr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lang="en" altLang="zh-CN" dirty="0"/>
              <a:t>Generator</a:t>
            </a:r>
            <a:r>
              <a:rPr lang="zh-CN" altLang="en-US" dirty="0"/>
              <a:t> 函数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56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394E3-0989-3542-B33B-14078714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623"/>
          </a:xfrm>
        </p:spPr>
        <p:txBody>
          <a:bodyPr/>
          <a:lstStyle/>
          <a:p>
            <a:r>
              <a:rPr kumimoji="1" lang="en-US" altLang="zh-CN" dirty="0"/>
              <a:t>Promise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96BA29-FC45-D74D-924C-7FFDB689CA2C}"/>
              </a:ext>
            </a:extLst>
          </p:cNvPr>
          <p:cNvSpPr txBox="1"/>
          <p:nvPr/>
        </p:nvSpPr>
        <p:spPr>
          <a:xfrm>
            <a:off x="646111" y="1398494"/>
            <a:ext cx="538160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let promise = new Promise((resolve, reject) =&gt;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setTimeout</a:t>
            </a:r>
            <a:r>
              <a:rPr lang="en" altLang="zh-CN" dirty="0"/>
              <a:t>(() =&gt; {</a:t>
            </a:r>
          </a:p>
          <a:p>
            <a:r>
              <a:rPr lang="en" altLang="zh-CN" dirty="0"/>
              <a:t>		resolve("</a:t>
            </a:r>
            <a:r>
              <a:rPr lang="zh-CN" altLang="en-US" dirty="0"/>
              <a:t>成功了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	// </a:t>
            </a:r>
            <a:r>
              <a:rPr lang="en" altLang="zh-CN" dirty="0"/>
              <a:t>reject("</a:t>
            </a:r>
            <a:r>
              <a:rPr lang="zh-CN" altLang="en-US" dirty="0"/>
              <a:t>出错了</a:t>
            </a:r>
            <a:r>
              <a:rPr lang="en-US" altLang="zh-CN" dirty="0"/>
              <a:t>");</a:t>
            </a:r>
            <a:endParaRPr lang="zh-CN" altLang="en-US" dirty="0"/>
          </a:p>
          <a:p>
            <a:r>
              <a:rPr lang="en-US" altLang="zh-CN" dirty="0"/>
              <a:t>	}, 2000);</a:t>
            </a:r>
          </a:p>
          <a:p>
            <a:r>
              <a:rPr lang="en-US" altLang="zh-CN" dirty="0"/>
              <a:t>});</a:t>
            </a:r>
          </a:p>
          <a:p>
            <a:br>
              <a:rPr lang="en-US" altLang="zh-CN" dirty="0"/>
            </a:br>
            <a:r>
              <a:rPr lang="en" altLang="zh-CN" dirty="0"/>
              <a:t>promise</a:t>
            </a:r>
          </a:p>
          <a:p>
            <a:r>
              <a:rPr lang="en" altLang="zh-CN" dirty="0"/>
              <a:t>	.then(res =&gt; {</a:t>
            </a:r>
          </a:p>
          <a:p>
            <a:r>
              <a:rPr lang="en" altLang="zh-CN" dirty="0"/>
              <a:t>		</a:t>
            </a:r>
            <a:r>
              <a:rPr lang="en" altLang="zh-CN" dirty="0" err="1"/>
              <a:t>console.log</a:t>
            </a:r>
            <a:r>
              <a:rPr lang="en" altLang="zh-CN" dirty="0"/>
              <a:t>("success", res);</a:t>
            </a:r>
          </a:p>
          <a:p>
            <a:r>
              <a:rPr lang="en" altLang="zh-CN" dirty="0"/>
              <a:t>	})</a:t>
            </a:r>
          </a:p>
          <a:p>
            <a:r>
              <a:rPr lang="en" altLang="zh-CN" dirty="0"/>
              <a:t>	.catch(e =&gt; {</a:t>
            </a:r>
          </a:p>
          <a:p>
            <a:r>
              <a:rPr lang="en" altLang="zh-CN" dirty="0"/>
              <a:t>		</a:t>
            </a:r>
            <a:r>
              <a:rPr lang="en" altLang="zh-CN" dirty="0" err="1"/>
              <a:t>console.log</a:t>
            </a:r>
            <a:r>
              <a:rPr lang="en" altLang="zh-CN" dirty="0"/>
              <a:t>("error", e);</a:t>
            </a:r>
          </a:p>
          <a:p>
            <a:r>
              <a:rPr lang="en" altLang="zh-CN" dirty="0"/>
              <a:t>	});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("</a:t>
            </a:r>
            <a:r>
              <a:rPr lang="zh-CN" altLang="en-US" dirty="0"/>
              <a:t>主线程已结束</a:t>
            </a:r>
            <a:r>
              <a:rPr lang="en-US" altLang="zh-CN" dirty="0"/>
              <a:t>");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4387C9-6263-BA4D-99BA-1FDF8D53D6D4}"/>
              </a:ext>
            </a:extLst>
          </p:cNvPr>
          <p:cNvSpPr txBox="1"/>
          <p:nvPr/>
        </p:nvSpPr>
        <p:spPr>
          <a:xfrm>
            <a:off x="7288306" y="17839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输出：主线程已结束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541E73-F33E-294C-AFB5-629639AF0919}"/>
              </a:ext>
            </a:extLst>
          </p:cNvPr>
          <p:cNvSpPr txBox="1"/>
          <p:nvPr/>
        </p:nvSpPr>
        <p:spPr>
          <a:xfrm>
            <a:off x="7960660" y="238461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success </a:t>
            </a:r>
            <a:r>
              <a:rPr kumimoji="1" lang="zh-CN" altLang="en-US" dirty="0"/>
              <a:t>成功了</a:t>
            </a:r>
          </a:p>
        </p:txBody>
      </p:sp>
    </p:spTree>
    <p:extLst>
      <p:ext uri="{BB962C8B-B14F-4D97-AF65-F5344CB8AC3E}">
        <p14:creationId xmlns:p14="http://schemas.microsoft.com/office/powerpoint/2010/main" val="298367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D9DD5-6702-8046-95A7-785339CC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9609"/>
          </a:xfrm>
        </p:spPr>
        <p:txBody>
          <a:bodyPr/>
          <a:lstStyle/>
          <a:p>
            <a:r>
              <a:rPr kumimoji="1" lang="zh-CN" altLang="en-US" dirty="0"/>
              <a:t>变量类型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8BE16-D7E4-3247-84ED-598D793A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89500"/>
            <a:ext cx="3258492" cy="538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新增：</a:t>
            </a:r>
            <a:r>
              <a:rPr lang="en" altLang="zh-CN" dirty="0"/>
              <a:t>Symbol</a:t>
            </a:r>
            <a:endParaRPr kumimoji="1" lang="en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9C73AE-D237-554F-8397-1C3F654340A3}"/>
              </a:ext>
            </a:extLst>
          </p:cNvPr>
          <p:cNvSpPr txBox="1"/>
          <p:nvPr/>
        </p:nvSpPr>
        <p:spPr>
          <a:xfrm>
            <a:off x="3592938" y="1489500"/>
            <a:ext cx="692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typeof</a:t>
            </a:r>
            <a:r>
              <a:rPr lang="en" altLang="zh-CN" dirty="0"/>
              <a:t>(Symbol()));</a:t>
            </a:r>
            <a:r>
              <a:rPr lang="zh-CN" altLang="en-US" dirty="0"/>
              <a:t> 输出：</a:t>
            </a:r>
            <a:r>
              <a:rPr lang="en" altLang="zh-CN" dirty="0"/>
              <a:t> </a:t>
            </a:r>
            <a:r>
              <a:rPr lang="en-US" altLang="zh-CN" dirty="0"/>
              <a:t>"</a:t>
            </a:r>
            <a:r>
              <a:rPr lang="en" altLang="zh-CN" dirty="0"/>
              <a:t>symbol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A9B182-5C1F-454F-AE44-35C5061EFFCC}"/>
              </a:ext>
            </a:extLst>
          </p:cNvPr>
          <p:cNvSpPr txBox="1"/>
          <p:nvPr/>
        </p:nvSpPr>
        <p:spPr>
          <a:xfrm>
            <a:off x="988142" y="2278626"/>
            <a:ext cx="3145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let s1 = Symbol();</a:t>
            </a:r>
          </a:p>
          <a:p>
            <a:r>
              <a:rPr lang="en" altLang="zh-CN" dirty="0"/>
              <a:t>let s2 = Symbol();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(s1 === s2);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1BE5D4-505C-DA45-B76E-1A98E7040CB5}"/>
              </a:ext>
            </a:extLst>
          </p:cNvPr>
          <p:cNvSpPr txBox="1"/>
          <p:nvPr/>
        </p:nvSpPr>
        <p:spPr>
          <a:xfrm>
            <a:off x="4041173" y="2832624"/>
            <a:ext cx="692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</a:t>
            </a:r>
            <a:r>
              <a:rPr lang="en-US" altLang="zh-CN" dirty="0"/>
              <a:t>false</a:t>
            </a:r>
            <a:endParaRPr lang="en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3C44BA8-D04D-A94B-8ACA-3C522EA7CC68}"/>
              </a:ext>
            </a:extLst>
          </p:cNvPr>
          <p:cNvSpPr txBox="1"/>
          <p:nvPr/>
        </p:nvSpPr>
        <p:spPr>
          <a:xfrm>
            <a:off x="1887774" y="4320765"/>
            <a:ext cx="692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可以把 </a:t>
            </a:r>
            <a:r>
              <a:rPr lang="en-US" altLang="zh-CN" dirty="0"/>
              <a:t>Symbol</a:t>
            </a:r>
            <a:r>
              <a:rPr lang="zh-CN" altLang="en-US" dirty="0"/>
              <a:t> 当</a:t>
            </a:r>
            <a:r>
              <a:rPr lang="en-US" altLang="zh-CN" dirty="0"/>
              <a:t>GUID</a:t>
            </a:r>
            <a:r>
              <a:rPr lang="zh-CN" altLang="en-US" dirty="0"/>
              <a:t>来使用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7003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A7738-A110-AC49-BCD7-33686BFF5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0399"/>
          </a:xfrm>
        </p:spPr>
        <p:txBody>
          <a:bodyPr/>
          <a:lstStyle/>
          <a:p>
            <a:r>
              <a:rPr kumimoji="1" lang="en-US" altLang="zh-CN" dirty="0"/>
              <a:t>Promise</a:t>
            </a:r>
            <a:r>
              <a:rPr kumimoji="1" lang="zh-CN" altLang="en-US" dirty="0"/>
              <a:t> 嵌套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ED5F07-E9C8-244C-B52B-61FB9E8DB334}"/>
              </a:ext>
            </a:extLst>
          </p:cNvPr>
          <p:cNvSpPr txBox="1"/>
          <p:nvPr/>
        </p:nvSpPr>
        <p:spPr>
          <a:xfrm>
            <a:off x="475488" y="1111910"/>
            <a:ext cx="566196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dirty="0" err="1"/>
              <a:t>const</a:t>
            </a:r>
            <a:r>
              <a:rPr lang="en" altLang="zh-CN" sz="1400" dirty="0"/>
              <a:t> promise1 = new Promise((resolve, reject) =&gt; {</a:t>
            </a:r>
          </a:p>
          <a:p>
            <a:r>
              <a:rPr lang="en" altLang="zh-CN" sz="1400" dirty="0"/>
              <a:t>	</a:t>
            </a:r>
            <a:r>
              <a:rPr lang="en" altLang="zh-CN" sz="1400" dirty="0" err="1"/>
              <a:t>setTimeout</a:t>
            </a:r>
            <a:r>
              <a:rPr lang="en" altLang="zh-CN" sz="1400" dirty="0"/>
              <a:t>(() =&gt; {</a:t>
            </a:r>
          </a:p>
          <a:p>
            <a:r>
              <a:rPr lang="en" altLang="zh-CN" sz="1400" dirty="0"/>
              <a:t>		resolve("promise1 </a:t>
            </a:r>
            <a:r>
              <a:rPr lang="zh-CN" altLang="en-US" sz="1400" dirty="0"/>
              <a:t>成功了</a:t>
            </a:r>
            <a:r>
              <a:rPr lang="en-US" altLang="zh-CN" sz="1400" dirty="0"/>
              <a:t>");</a:t>
            </a:r>
          </a:p>
          <a:p>
            <a:r>
              <a:rPr lang="en-US" altLang="zh-CN" sz="1400" dirty="0"/>
              <a:t>	}, 2000);</a:t>
            </a:r>
          </a:p>
          <a:p>
            <a:r>
              <a:rPr lang="en-US" altLang="zh-CN" sz="1400" dirty="0"/>
              <a:t>});</a:t>
            </a:r>
          </a:p>
          <a:p>
            <a:br>
              <a:rPr lang="en-US" altLang="zh-CN" sz="1400" dirty="0"/>
            </a:br>
            <a:r>
              <a:rPr lang="en" altLang="zh-CN" sz="1400" dirty="0"/>
              <a:t>promise1</a:t>
            </a:r>
          </a:p>
          <a:p>
            <a:r>
              <a:rPr lang="en" altLang="zh-CN" sz="1400" dirty="0"/>
              <a:t>	.then(res =&gt; {</a:t>
            </a:r>
          </a:p>
          <a:p>
            <a:r>
              <a:rPr lang="en" altLang="zh-CN" sz="1400" dirty="0"/>
              <a:t>		</a:t>
            </a:r>
            <a:r>
              <a:rPr lang="en" altLang="zh-CN" sz="1400" dirty="0" err="1"/>
              <a:t>console.log</a:t>
            </a:r>
            <a:r>
              <a:rPr lang="en" altLang="zh-CN" sz="1400" dirty="0"/>
              <a:t>("success", res);</a:t>
            </a:r>
          </a:p>
          <a:p>
            <a:br>
              <a:rPr lang="en" altLang="zh-CN" sz="1400" dirty="0"/>
            </a:br>
            <a:r>
              <a:rPr lang="en" altLang="zh-CN" sz="1400" dirty="0"/>
              <a:t>		</a:t>
            </a:r>
            <a:r>
              <a:rPr lang="en" altLang="zh-CN" sz="1400" dirty="0" err="1"/>
              <a:t>const</a:t>
            </a:r>
            <a:r>
              <a:rPr lang="en" altLang="zh-CN" sz="1400" dirty="0"/>
              <a:t> promise2 = new Promise((resolve, reject) =&gt; {</a:t>
            </a:r>
          </a:p>
          <a:p>
            <a:r>
              <a:rPr lang="en" altLang="zh-CN" sz="1400" dirty="0"/>
              <a:t>			</a:t>
            </a:r>
            <a:r>
              <a:rPr lang="en" altLang="zh-CN" sz="1400" dirty="0" err="1"/>
              <a:t>setTimeout</a:t>
            </a:r>
            <a:r>
              <a:rPr lang="en" altLang="zh-CN" sz="1400" dirty="0"/>
              <a:t>(() =&gt; {</a:t>
            </a:r>
          </a:p>
          <a:p>
            <a:r>
              <a:rPr lang="en" altLang="zh-CN" sz="1400" dirty="0"/>
              <a:t>				resolve("promise2 </a:t>
            </a:r>
            <a:r>
              <a:rPr lang="zh-CN" altLang="en-US" sz="1400" dirty="0"/>
              <a:t>成功了</a:t>
            </a:r>
            <a:r>
              <a:rPr lang="en-US" altLang="zh-CN" sz="1400" dirty="0"/>
              <a:t>");</a:t>
            </a:r>
          </a:p>
          <a:p>
            <a:r>
              <a:rPr lang="en-US" altLang="zh-CN" sz="1400" dirty="0"/>
              <a:t>			}, 2000);</a:t>
            </a:r>
          </a:p>
          <a:p>
            <a:r>
              <a:rPr lang="en-US" altLang="zh-CN" sz="1400" dirty="0"/>
              <a:t>		});</a:t>
            </a:r>
          </a:p>
          <a:p>
            <a:r>
              <a:rPr lang="en" altLang="zh-CN" sz="1400" dirty="0"/>
              <a:t>		return promise2;</a:t>
            </a:r>
          </a:p>
          <a:p>
            <a:r>
              <a:rPr lang="en" altLang="zh-CN" sz="1400" dirty="0"/>
              <a:t>	})</a:t>
            </a:r>
          </a:p>
          <a:p>
            <a:r>
              <a:rPr lang="en" altLang="zh-CN" sz="1400" dirty="0"/>
              <a:t>	.then(res =&gt; {</a:t>
            </a:r>
          </a:p>
          <a:p>
            <a:r>
              <a:rPr lang="en" altLang="zh-CN" sz="1400" dirty="0"/>
              <a:t>		</a:t>
            </a:r>
            <a:r>
              <a:rPr lang="en" altLang="zh-CN" sz="1400" dirty="0" err="1"/>
              <a:t>console.log</a:t>
            </a:r>
            <a:r>
              <a:rPr lang="en" altLang="zh-CN" sz="1400" dirty="0"/>
              <a:t>("success", res);</a:t>
            </a:r>
          </a:p>
          <a:p>
            <a:r>
              <a:rPr lang="en" altLang="zh-CN" sz="1400" dirty="0"/>
              <a:t>	})</a:t>
            </a:r>
          </a:p>
          <a:p>
            <a:r>
              <a:rPr lang="en" altLang="zh-CN" sz="1400" dirty="0"/>
              <a:t>	.catch(e =&gt; {</a:t>
            </a:r>
          </a:p>
          <a:p>
            <a:r>
              <a:rPr lang="en" altLang="zh-CN" sz="1400" dirty="0"/>
              <a:t>		</a:t>
            </a:r>
            <a:r>
              <a:rPr lang="en" altLang="zh-CN" sz="1400" dirty="0" err="1"/>
              <a:t>console.log</a:t>
            </a:r>
            <a:r>
              <a:rPr lang="en" altLang="zh-CN" sz="1400" dirty="0"/>
              <a:t>("error", e);</a:t>
            </a:r>
          </a:p>
          <a:p>
            <a:r>
              <a:rPr lang="en" altLang="zh-CN" sz="1400" dirty="0"/>
              <a:t>	});</a:t>
            </a:r>
          </a:p>
          <a:p>
            <a:r>
              <a:rPr lang="en" altLang="zh-CN" sz="1400" dirty="0" err="1"/>
              <a:t>console.log</a:t>
            </a:r>
            <a:r>
              <a:rPr lang="en" altLang="zh-CN" sz="1400" dirty="0"/>
              <a:t>("</a:t>
            </a:r>
            <a:r>
              <a:rPr lang="zh-CN" altLang="en-US" sz="1400" dirty="0"/>
              <a:t>主线程已结束</a:t>
            </a:r>
            <a:r>
              <a:rPr lang="en-US" altLang="zh-CN" sz="1400" dirty="0"/>
              <a:t>");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D11F17-52E2-5C40-BDA1-C1FFF50EB1A4}"/>
              </a:ext>
            </a:extLst>
          </p:cNvPr>
          <p:cNvSpPr txBox="1"/>
          <p:nvPr/>
        </p:nvSpPr>
        <p:spPr>
          <a:xfrm>
            <a:off x="6489730" y="116311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输出：主线程已结束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147EE5-E280-B84D-80C4-2AA4E34799C6}"/>
              </a:ext>
            </a:extLst>
          </p:cNvPr>
          <p:cNvSpPr txBox="1"/>
          <p:nvPr/>
        </p:nvSpPr>
        <p:spPr>
          <a:xfrm>
            <a:off x="7333129" y="171225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success promise1 </a:t>
            </a:r>
            <a:r>
              <a:rPr kumimoji="1" lang="zh-CN" altLang="en-US" dirty="0"/>
              <a:t>成功了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6C7EFC-5A0A-084E-8417-0C6F1458DAAA}"/>
              </a:ext>
            </a:extLst>
          </p:cNvPr>
          <p:cNvSpPr txBox="1"/>
          <p:nvPr/>
        </p:nvSpPr>
        <p:spPr>
          <a:xfrm>
            <a:off x="7333129" y="2151530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success promise</a:t>
            </a:r>
            <a:r>
              <a:rPr kumimoji="1" lang="en-US" altLang="zh-CN" dirty="0"/>
              <a:t>2</a:t>
            </a:r>
            <a:r>
              <a:rPr kumimoji="1" lang="en" altLang="zh-CN" dirty="0"/>
              <a:t> </a:t>
            </a:r>
            <a:r>
              <a:rPr kumimoji="1" lang="zh-CN" altLang="en-US" dirty="0"/>
              <a:t>成功了</a:t>
            </a:r>
          </a:p>
        </p:txBody>
      </p:sp>
    </p:spTree>
    <p:extLst>
      <p:ext uri="{BB962C8B-B14F-4D97-AF65-F5344CB8AC3E}">
        <p14:creationId xmlns:p14="http://schemas.microsoft.com/office/powerpoint/2010/main" val="31501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EC422-A496-FB43-9414-53B9F9F1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txBody>
          <a:bodyPr/>
          <a:lstStyle/>
          <a:p>
            <a:r>
              <a:rPr kumimoji="1" lang="en-US" altLang="zh-CN" dirty="0" err="1"/>
              <a:t>Promise.all</a:t>
            </a:r>
            <a:r>
              <a:rPr kumimoji="1" lang="zh-CN" altLang="en-US" dirty="0"/>
              <a:t> 并发执行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E9032C-614B-784D-A827-90E043CA1C8A}"/>
              </a:ext>
            </a:extLst>
          </p:cNvPr>
          <p:cNvSpPr txBox="1"/>
          <p:nvPr/>
        </p:nvSpPr>
        <p:spPr>
          <a:xfrm>
            <a:off x="646111" y="1416424"/>
            <a:ext cx="521168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600" dirty="0" err="1"/>
              <a:t>const</a:t>
            </a:r>
            <a:r>
              <a:rPr lang="en" altLang="zh-CN" sz="1600" dirty="0"/>
              <a:t> promise1 = new Promise((resolve, reject) =&gt; {</a:t>
            </a:r>
          </a:p>
          <a:p>
            <a:r>
              <a:rPr lang="en" altLang="zh-CN" sz="1600" dirty="0"/>
              <a:t>	</a:t>
            </a:r>
            <a:r>
              <a:rPr lang="en" altLang="zh-CN" sz="1600" dirty="0" err="1"/>
              <a:t>setTimeout</a:t>
            </a:r>
            <a:r>
              <a:rPr lang="en" altLang="zh-CN" sz="1600" dirty="0"/>
              <a:t>(() =&gt; {</a:t>
            </a:r>
          </a:p>
          <a:p>
            <a:r>
              <a:rPr lang="en" altLang="zh-CN" sz="1600" dirty="0"/>
              <a:t>		resolve("promise1 </a:t>
            </a:r>
            <a:r>
              <a:rPr lang="zh-CN" altLang="en-US" sz="1600" dirty="0"/>
              <a:t>成功了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	}, 2000);</a:t>
            </a:r>
          </a:p>
          <a:p>
            <a:r>
              <a:rPr lang="en-US" altLang="zh-CN" sz="1600" dirty="0"/>
              <a:t>});</a:t>
            </a:r>
          </a:p>
          <a:p>
            <a:r>
              <a:rPr lang="en" altLang="zh-CN" sz="1600" dirty="0" err="1"/>
              <a:t>const</a:t>
            </a:r>
            <a:r>
              <a:rPr lang="en" altLang="zh-CN" sz="1600" dirty="0"/>
              <a:t> promise2 = new Promise((resolve, reject) =&gt; {</a:t>
            </a:r>
          </a:p>
          <a:p>
            <a:r>
              <a:rPr lang="en" altLang="zh-CN" sz="1600" dirty="0"/>
              <a:t>	</a:t>
            </a:r>
            <a:r>
              <a:rPr lang="en" altLang="zh-CN" sz="1600" dirty="0" err="1"/>
              <a:t>setTimeout</a:t>
            </a:r>
            <a:r>
              <a:rPr lang="en" altLang="zh-CN" sz="1600" dirty="0"/>
              <a:t>(() =&gt; {</a:t>
            </a:r>
          </a:p>
          <a:p>
            <a:r>
              <a:rPr lang="en" altLang="zh-CN" sz="1600" dirty="0"/>
              <a:t>		resolve("promise2 </a:t>
            </a:r>
            <a:r>
              <a:rPr lang="zh-CN" altLang="en-US" sz="1600" dirty="0"/>
              <a:t>成功了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	}, 1000);</a:t>
            </a:r>
          </a:p>
          <a:p>
            <a:r>
              <a:rPr lang="en-US" altLang="zh-CN" sz="1600" dirty="0"/>
              <a:t>});</a:t>
            </a:r>
          </a:p>
          <a:p>
            <a:br>
              <a:rPr lang="en-US" altLang="zh-CN" sz="1600" dirty="0"/>
            </a:br>
            <a:r>
              <a:rPr lang="en" altLang="zh-CN" sz="1600" dirty="0" err="1"/>
              <a:t>Promise.all</a:t>
            </a:r>
            <a:r>
              <a:rPr lang="en" altLang="zh-CN" sz="1600" dirty="0"/>
              <a:t>([promise1, promise2])</a:t>
            </a:r>
          </a:p>
          <a:p>
            <a:r>
              <a:rPr lang="en" altLang="zh-CN" sz="1600" dirty="0"/>
              <a:t>	.then(res =&gt; {</a:t>
            </a:r>
          </a:p>
          <a:p>
            <a:r>
              <a:rPr lang="en" altLang="zh-CN" sz="1600" dirty="0"/>
              <a:t>		</a:t>
            </a:r>
            <a:r>
              <a:rPr lang="en" altLang="zh-CN" sz="1600" dirty="0" err="1"/>
              <a:t>console.log</a:t>
            </a:r>
            <a:r>
              <a:rPr lang="en" altLang="zh-CN" sz="1600" dirty="0"/>
              <a:t>(res);</a:t>
            </a:r>
          </a:p>
          <a:p>
            <a:r>
              <a:rPr lang="en" altLang="zh-CN" sz="1600" dirty="0"/>
              <a:t>	})</a:t>
            </a:r>
          </a:p>
          <a:p>
            <a:r>
              <a:rPr lang="en" altLang="zh-CN" sz="1600" dirty="0"/>
              <a:t>	.catch(e =&gt; {</a:t>
            </a:r>
          </a:p>
          <a:p>
            <a:r>
              <a:rPr lang="en" altLang="zh-CN" sz="1600" dirty="0"/>
              <a:t>		</a:t>
            </a:r>
            <a:r>
              <a:rPr lang="en" altLang="zh-CN" sz="1600" dirty="0" err="1"/>
              <a:t>console.log</a:t>
            </a:r>
            <a:r>
              <a:rPr lang="en" altLang="zh-CN" sz="1600" dirty="0"/>
              <a:t>("error", e);</a:t>
            </a:r>
          </a:p>
          <a:p>
            <a:r>
              <a:rPr lang="en" altLang="zh-CN" sz="1600" dirty="0"/>
              <a:t>	});</a:t>
            </a:r>
            <a:br>
              <a:rPr lang="en" altLang="zh-CN" sz="1600" dirty="0"/>
            </a:br>
            <a:r>
              <a:rPr lang="en" altLang="zh-CN" sz="1600" dirty="0" err="1"/>
              <a:t>console.log</a:t>
            </a:r>
            <a:r>
              <a:rPr lang="en" altLang="zh-CN" sz="1600" dirty="0"/>
              <a:t>("</a:t>
            </a:r>
            <a:r>
              <a:rPr lang="zh-CN" altLang="en-US" sz="1600" dirty="0"/>
              <a:t>主线程已结束</a:t>
            </a:r>
            <a:r>
              <a:rPr lang="en-US" altLang="zh-CN" sz="1600" dirty="0"/>
              <a:t>");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A39C65-5DE7-CB40-89D2-BA64A8D7C397}"/>
              </a:ext>
            </a:extLst>
          </p:cNvPr>
          <p:cNvSpPr txBox="1"/>
          <p:nvPr/>
        </p:nvSpPr>
        <p:spPr>
          <a:xfrm>
            <a:off x="6875929" y="155089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输出：主线程已结束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016C1F-AAD3-B64B-88B7-360B98C3343F}"/>
              </a:ext>
            </a:extLst>
          </p:cNvPr>
          <p:cNvSpPr txBox="1"/>
          <p:nvPr/>
        </p:nvSpPr>
        <p:spPr>
          <a:xfrm>
            <a:off x="7521389" y="2049327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[ 'promise1 </a:t>
            </a:r>
            <a:r>
              <a:rPr kumimoji="1" lang="zh-CN" altLang="en-US" dirty="0"/>
              <a:t>成功了</a:t>
            </a:r>
            <a:r>
              <a:rPr kumimoji="1" lang="en-US" altLang="zh-CN" dirty="0"/>
              <a:t>', '</a:t>
            </a:r>
            <a:r>
              <a:rPr kumimoji="1" lang="en" altLang="zh-CN" dirty="0"/>
              <a:t>promise2 </a:t>
            </a:r>
            <a:r>
              <a:rPr kumimoji="1" lang="zh-CN" altLang="en-US" dirty="0"/>
              <a:t>成功了</a:t>
            </a:r>
            <a:r>
              <a:rPr kumimoji="1" lang="en-US" altLang="zh-CN" dirty="0"/>
              <a:t>' 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20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69B09-FCDC-714D-8A7B-9520CE6B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782"/>
          </a:xfrm>
        </p:spPr>
        <p:txBody>
          <a:bodyPr/>
          <a:lstStyle/>
          <a:p>
            <a:r>
              <a:rPr kumimoji="1" lang="en-US" altLang="zh-CN" dirty="0"/>
              <a:t>Promise.</a:t>
            </a:r>
            <a:r>
              <a:rPr lang="en" altLang="zh-CN" dirty="0"/>
              <a:t>race</a:t>
            </a:r>
            <a:r>
              <a:rPr lang="zh-CN" altLang="en-US" dirty="0"/>
              <a:t>竞争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80FD74-A644-A243-9317-F8EF78679F41}"/>
              </a:ext>
            </a:extLst>
          </p:cNvPr>
          <p:cNvSpPr txBox="1"/>
          <p:nvPr/>
        </p:nvSpPr>
        <p:spPr>
          <a:xfrm>
            <a:off x="646111" y="1371600"/>
            <a:ext cx="521168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600" dirty="0" err="1"/>
              <a:t>const</a:t>
            </a:r>
            <a:r>
              <a:rPr lang="en" altLang="zh-CN" sz="1600" dirty="0"/>
              <a:t> promise1 = new Promise((resolve, reject) =&gt; {</a:t>
            </a:r>
          </a:p>
          <a:p>
            <a:r>
              <a:rPr lang="en" altLang="zh-CN" sz="1600" dirty="0"/>
              <a:t>	</a:t>
            </a:r>
            <a:r>
              <a:rPr lang="en" altLang="zh-CN" sz="1600" dirty="0" err="1"/>
              <a:t>setTimeout</a:t>
            </a:r>
            <a:r>
              <a:rPr lang="en" altLang="zh-CN" sz="1600" dirty="0"/>
              <a:t>(() =&gt; {</a:t>
            </a:r>
          </a:p>
          <a:p>
            <a:r>
              <a:rPr lang="en" altLang="zh-CN" sz="1600" dirty="0"/>
              <a:t>		resolve("promise1 </a:t>
            </a:r>
            <a:r>
              <a:rPr lang="zh-CN" altLang="en-US" sz="1600" dirty="0"/>
              <a:t>成功了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	}, 2000);</a:t>
            </a:r>
          </a:p>
          <a:p>
            <a:r>
              <a:rPr lang="en-US" altLang="zh-CN" sz="1600" dirty="0"/>
              <a:t>});</a:t>
            </a:r>
          </a:p>
          <a:p>
            <a:r>
              <a:rPr lang="en" altLang="zh-CN" sz="1600" dirty="0" err="1"/>
              <a:t>const</a:t>
            </a:r>
            <a:r>
              <a:rPr lang="en" altLang="zh-CN" sz="1600" dirty="0"/>
              <a:t> promise2 = new Promise((resolve, reject) =&gt; {</a:t>
            </a:r>
          </a:p>
          <a:p>
            <a:r>
              <a:rPr lang="en" altLang="zh-CN" sz="1600" dirty="0"/>
              <a:t>	</a:t>
            </a:r>
            <a:r>
              <a:rPr lang="en" altLang="zh-CN" sz="1600" dirty="0" err="1"/>
              <a:t>setTimeout</a:t>
            </a:r>
            <a:r>
              <a:rPr lang="en" altLang="zh-CN" sz="1600" dirty="0"/>
              <a:t>(() =&gt; {</a:t>
            </a:r>
          </a:p>
          <a:p>
            <a:r>
              <a:rPr lang="en" altLang="zh-CN" sz="1600" dirty="0"/>
              <a:t>		resolve("promise2 </a:t>
            </a:r>
            <a:r>
              <a:rPr lang="zh-CN" altLang="en-US" sz="1600" dirty="0"/>
              <a:t>成功了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	}, 1000);</a:t>
            </a:r>
          </a:p>
          <a:p>
            <a:r>
              <a:rPr lang="en-US" altLang="zh-CN" sz="1600" dirty="0"/>
              <a:t>});</a:t>
            </a:r>
          </a:p>
          <a:p>
            <a:br>
              <a:rPr lang="en-US" altLang="zh-CN" sz="1600" dirty="0"/>
            </a:br>
            <a:r>
              <a:rPr lang="en" altLang="zh-CN" sz="1600" dirty="0" err="1"/>
              <a:t>Promise.race</a:t>
            </a:r>
            <a:r>
              <a:rPr lang="en" altLang="zh-CN" sz="1600" dirty="0"/>
              <a:t>([promise1, promise2])</a:t>
            </a:r>
          </a:p>
          <a:p>
            <a:r>
              <a:rPr lang="en" altLang="zh-CN" sz="1600" dirty="0"/>
              <a:t>	.then(res =&gt; {</a:t>
            </a:r>
          </a:p>
          <a:p>
            <a:r>
              <a:rPr lang="en" altLang="zh-CN" sz="1600" dirty="0"/>
              <a:t>		</a:t>
            </a:r>
            <a:r>
              <a:rPr lang="en" altLang="zh-CN" sz="1600" dirty="0" err="1"/>
              <a:t>console.log</a:t>
            </a:r>
            <a:r>
              <a:rPr lang="en" altLang="zh-CN" sz="1600" dirty="0"/>
              <a:t>(res);</a:t>
            </a:r>
          </a:p>
          <a:p>
            <a:r>
              <a:rPr lang="en" altLang="zh-CN" sz="1600" dirty="0"/>
              <a:t>	})</a:t>
            </a:r>
          </a:p>
          <a:p>
            <a:r>
              <a:rPr lang="en" altLang="zh-CN" sz="1600" dirty="0"/>
              <a:t>	.catch(e =&gt; {</a:t>
            </a:r>
          </a:p>
          <a:p>
            <a:r>
              <a:rPr lang="en" altLang="zh-CN" sz="1600" dirty="0"/>
              <a:t>		</a:t>
            </a:r>
            <a:r>
              <a:rPr lang="en" altLang="zh-CN" sz="1600" dirty="0" err="1"/>
              <a:t>console.log</a:t>
            </a:r>
            <a:r>
              <a:rPr lang="en" altLang="zh-CN" sz="1600" dirty="0"/>
              <a:t>("error", e);</a:t>
            </a:r>
          </a:p>
          <a:p>
            <a:r>
              <a:rPr lang="en" altLang="zh-CN" sz="1600" dirty="0"/>
              <a:t>	});</a:t>
            </a:r>
            <a:br>
              <a:rPr lang="en" altLang="zh-CN" sz="1600" dirty="0"/>
            </a:br>
            <a:r>
              <a:rPr lang="en" altLang="zh-CN" sz="1600" dirty="0" err="1"/>
              <a:t>console.log</a:t>
            </a:r>
            <a:r>
              <a:rPr lang="en" altLang="zh-CN" sz="1600" dirty="0"/>
              <a:t>("</a:t>
            </a:r>
            <a:r>
              <a:rPr lang="zh-CN" altLang="en-US" sz="1600" dirty="0"/>
              <a:t>主线程已结束</a:t>
            </a:r>
            <a:r>
              <a:rPr lang="en-US" altLang="zh-CN" sz="1600" dirty="0"/>
              <a:t>");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419CE7-A7C3-9A4E-8811-1B8DADED72FB}"/>
              </a:ext>
            </a:extLst>
          </p:cNvPr>
          <p:cNvSpPr txBox="1"/>
          <p:nvPr/>
        </p:nvSpPr>
        <p:spPr>
          <a:xfrm>
            <a:off x="6875929" y="155089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输出：主线程已结束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7A7125-BF48-4C49-B073-CAE25B9A5004}"/>
              </a:ext>
            </a:extLst>
          </p:cNvPr>
          <p:cNvSpPr txBox="1"/>
          <p:nvPr/>
        </p:nvSpPr>
        <p:spPr>
          <a:xfrm>
            <a:off x="7521389" y="2049327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promise2 </a:t>
            </a:r>
            <a:r>
              <a:rPr kumimoji="1" lang="zh-CN" altLang="en-US" dirty="0"/>
              <a:t>成功了</a:t>
            </a:r>
          </a:p>
        </p:txBody>
      </p:sp>
    </p:spTree>
    <p:extLst>
      <p:ext uri="{BB962C8B-B14F-4D97-AF65-F5344CB8AC3E}">
        <p14:creationId xmlns:p14="http://schemas.microsoft.com/office/powerpoint/2010/main" val="277323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82E8C-AD8E-EE47-A046-41FEF7C0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8553"/>
          </a:xfrm>
        </p:spPr>
        <p:txBody>
          <a:bodyPr/>
          <a:lstStyle/>
          <a:p>
            <a:r>
              <a:rPr lang="en" altLang="zh-CN" dirty="0" err="1"/>
              <a:t>async</a:t>
            </a:r>
            <a:r>
              <a:rPr lang="zh-CN" altLang="en-US" dirty="0"/>
              <a:t> 函数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7A86D0-4E64-5146-8815-6D08C7797F2B}"/>
              </a:ext>
            </a:extLst>
          </p:cNvPr>
          <p:cNvSpPr txBox="1"/>
          <p:nvPr/>
        </p:nvSpPr>
        <p:spPr>
          <a:xfrm>
            <a:off x="5185558" y="1003175"/>
            <a:ext cx="3461204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400" dirty="0" err="1"/>
              <a:t>async</a:t>
            </a:r>
            <a:r>
              <a:rPr lang="en" altLang="zh-CN" sz="1400" dirty="0"/>
              <a:t> function step1() {</a:t>
            </a:r>
          </a:p>
          <a:p>
            <a:r>
              <a:rPr lang="en" altLang="zh-CN" sz="1400" dirty="0"/>
              <a:t>	await delay(1000);</a:t>
            </a:r>
          </a:p>
          <a:p>
            <a:r>
              <a:rPr lang="en" altLang="zh-CN" sz="1400" dirty="0"/>
              <a:t>	return "step1 result";</a:t>
            </a:r>
          </a:p>
          <a:p>
            <a:r>
              <a:rPr lang="en" altLang="zh-CN" sz="1400" dirty="0"/>
              <a:t>}</a:t>
            </a:r>
          </a:p>
          <a:p>
            <a:r>
              <a:rPr lang="en" altLang="zh-CN" sz="1400" dirty="0" err="1"/>
              <a:t>async</a:t>
            </a:r>
            <a:r>
              <a:rPr lang="en" altLang="zh-CN" sz="1400" dirty="0"/>
              <a:t> function step2() {</a:t>
            </a:r>
          </a:p>
          <a:p>
            <a:r>
              <a:rPr lang="en" altLang="zh-CN" sz="1400" dirty="0"/>
              <a:t>	await delay(1000);</a:t>
            </a:r>
          </a:p>
          <a:p>
            <a:r>
              <a:rPr lang="en" altLang="zh-CN" sz="1400" dirty="0"/>
              <a:t>	return "step</a:t>
            </a:r>
            <a:r>
              <a:rPr lang="en-US" altLang="zh-CN" sz="1400" dirty="0"/>
              <a:t>2</a:t>
            </a:r>
            <a:r>
              <a:rPr lang="en" altLang="zh-CN" sz="1400" dirty="0"/>
              <a:t> result";</a:t>
            </a:r>
          </a:p>
          <a:p>
            <a:r>
              <a:rPr lang="en" altLang="zh-CN" sz="1400" dirty="0"/>
              <a:t>}</a:t>
            </a:r>
          </a:p>
          <a:p>
            <a:br>
              <a:rPr lang="en" altLang="zh-CN" sz="1400" dirty="0"/>
            </a:br>
            <a:r>
              <a:rPr lang="en" altLang="zh-CN" sz="1400" dirty="0" err="1"/>
              <a:t>async</a:t>
            </a:r>
            <a:r>
              <a:rPr lang="en" altLang="zh-CN" sz="1400" dirty="0"/>
              <a:t> function task() {</a:t>
            </a:r>
          </a:p>
          <a:p>
            <a:r>
              <a:rPr lang="en" altLang="zh-CN" sz="1400" dirty="0"/>
              <a:t>	</a:t>
            </a:r>
            <a:r>
              <a:rPr lang="en" altLang="zh-CN" sz="1400" dirty="0" err="1"/>
              <a:t>const</a:t>
            </a:r>
            <a:r>
              <a:rPr lang="en" altLang="zh-CN" sz="1400" dirty="0"/>
              <a:t> res1 = await step1();</a:t>
            </a:r>
          </a:p>
          <a:p>
            <a:r>
              <a:rPr lang="en" altLang="zh-CN" sz="1400" dirty="0"/>
              <a:t>	</a:t>
            </a:r>
            <a:r>
              <a:rPr lang="en" altLang="zh-CN" sz="1400" dirty="0" err="1"/>
              <a:t>const</a:t>
            </a:r>
            <a:r>
              <a:rPr lang="en" altLang="zh-CN" sz="1400" dirty="0"/>
              <a:t> res2 = await step2();</a:t>
            </a:r>
          </a:p>
          <a:p>
            <a:r>
              <a:rPr lang="en" altLang="zh-CN" sz="1400" dirty="0"/>
              <a:t>	return [res1, res2];</a:t>
            </a:r>
          </a:p>
          <a:p>
            <a:r>
              <a:rPr lang="en" altLang="zh-CN" sz="1400" dirty="0"/>
              <a:t>}</a:t>
            </a:r>
          </a:p>
          <a:p>
            <a:br>
              <a:rPr lang="en" altLang="zh-CN" sz="1400" dirty="0"/>
            </a:br>
            <a:r>
              <a:rPr lang="en" altLang="zh-CN" sz="1400" dirty="0"/>
              <a:t>task()</a:t>
            </a:r>
          </a:p>
          <a:p>
            <a:r>
              <a:rPr lang="en" altLang="zh-CN" sz="1400" dirty="0"/>
              <a:t>	.then(res =&gt; {</a:t>
            </a:r>
          </a:p>
          <a:p>
            <a:r>
              <a:rPr lang="en" altLang="zh-CN" sz="1400" dirty="0"/>
              <a:t>		</a:t>
            </a:r>
            <a:r>
              <a:rPr lang="en" altLang="zh-CN" sz="1400" dirty="0" err="1"/>
              <a:t>console.log</a:t>
            </a:r>
            <a:r>
              <a:rPr lang="en" altLang="zh-CN" sz="1400" dirty="0"/>
              <a:t>("</a:t>
            </a:r>
            <a:r>
              <a:rPr lang="zh-CN" altLang="en-US" sz="1400" dirty="0"/>
              <a:t>任务完成</a:t>
            </a:r>
            <a:r>
              <a:rPr lang="en-US" altLang="zh-CN" sz="1400" dirty="0"/>
              <a:t>", </a:t>
            </a:r>
            <a:r>
              <a:rPr lang="en" altLang="zh-CN" sz="1400" dirty="0"/>
              <a:t>res);</a:t>
            </a:r>
          </a:p>
          <a:p>
            <a:r>
              <a:rPr lang="en" altLang="zh-CN" sz="1400" dirty="0"/>
              <a:t>	})</a:t>
            </a:r>
          </a:p>
          <a:p>
            <a:r>
              <a:rPr lang="en" altLang="zh-CN" sz="1400" dirty="0"/>
              <a:t>	.catch(e =&gt; {</a:t>
            </a:r>
          </a:p>
          <a:p>
            <a:r>
              <a:rPr lang="en" altLang="zh-CN" sz="1400" dirty="0"/>
              <a:t>		</a:t>
            </a:r>
            <a:r>
              <a:rPr lang="en" altLang="zh-CN" sz="1400" dirty="0" err="1"/>
              <a:t>console.log</a:t>
            </a:r>
            <a:r>
              <a:rPr lang="en" altLang="zh-CN" sz="1400" dirty="0"/>
              <a:t>("error", e);</a:t>
            </a:r>
          </a:p>
          <a:p>
            <a:r>
              <a:rPr lang="en" altLang="zh-CN" sz="1400" dirty="0"/>
              <a:t>	});</a:t>
            </a:r>
            <a:br>
              <a:rPr lang="en" altLang="zh-CN" sz="1400" dirty="0"/>
            </a:br>
            <a:r>
              <a:rPr lang="en" altLang="zh-CN" sz="1400" dirty="0" err="1"/>
              <a:t>console.log</a:t>
            </a:r>
            <a:r>
              <a:rPr lang="en" altLang="zh-CN" sz="1400" dirty="0"/>
              <a:t>("</a:t>
            </a:r>
            <a:r>
              <a:rPr lang="zh-CN" altLang="en-US" sz="1400" dirty="0"/>
              <a:t>主线程已结束</a:t>
            </a:r>
            <a:r>
              <a:rPr lang="en-US" altLang="zh-CN" sz="1400" dirty="0"/>
              <a:t>");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1330A3-B8B8-0444-BE8D-3786D3CF44D5}"/>
              </a:ext>
            </a:extLst>
          </p:cNvPr>
          <p:cNvSpPr txBox="1"/>
          <p:nvPr/>
        </p:nvSpPr>
        <p:spPr>
          <a:xfrm>
            <a:off x="646111" y="1649506"/>
            <a:ext cx="407996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400" dirty="0"/>
              <a:t>function delay(time) {</a:t>
            </a:r>
          </a:p>
          <a:p>
            <a:r>
              <a:rPr lang="en" altLang="zh-CN" sz="1400" dirty="0"/>
              <a:t>	return new Promise((resolve, reject) =&gt; {</a:t>
            </a:r>
          </a:p>
          <a:p>
            <a:r>
              <a:rPr lang="en" altLang="zh-CN" sz="1400" dirty="0"/>
              <a:t>		</a:t>
            </a:r>
            <a:r>
              <a:rPr lang="en" altLang="zh-CN" sz="1400" dirty="0" err="1"/>
              <a:t>setTimeout</a:t>
            </a:r>
            <a:r>
              <a:rPr lang="en" altLang="zh-CN" sz="1400" dirty="0"/>
              <a:t>(() =&gt; {</a:t>
            </a:r>
          </a:p>
          <a:p>
            <a:r>
              <a:rPr lang="en" altLang="zh-CN" sz="1400" dirty="0"/>
              <a:t>			resolve();</a:t>
            </a:r>
          </a:p>
          <a:p>
            <a:r>
              <a:rPr lang="en" altLang="zh-CN" sz="1400" dirty="0"/>
              <a:t>		}, time);</a:t>
            </a:r>
          </a:p>
          <a:p>
            <a:r>
              <a:rPr lang="en" altLang="zh-CN" sz="1400" dirty="0"/>
              <a:t>	});</a:t>
            </a:r>
          </a:p>
          <a:p>
            <a:r>
              <a:rPr lang="en" altLang="zh-CN" sz="1400" dirty="0"/>
              <a:t>}</a:t>
            </a:r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511BEE-0331-E94D-BB63-44C755D87B89}"/>
              </a:ext>
            </a:extLst>
          </p:cNvPr>
          <p:cNvSpPr txBox="1"/>
          <p:nvPr/>
        </p:nvSpPr>
        <p:spPr>
          <a:xfrm>
            <a:off x="8490712" y="120127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输出：主线程已结束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32E83F-1C44-8C43-AE06-59C90E0BA7C8}"/>
              </a:ext>
            </a:extLst>
          </p:cNvPr>
          <p:cNvSpPr txBox="1"/>
          <p:nvPr/>
        </p:nvSpPr>
        <p:spPr>
          <a:xfrm>
            <a:off x="8007853" y="1768699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任务完成 </a:t>
            </a:r>
            <a:r>
              <a:rPr kumimoji="1" lang="en-US" altLang="zh-CN" dirty="0"/>
              <a:t>[ '</a:t>
            </a:r>
            <a:r>
              <a:rPr kumimoji="1" lang="en" altLang="zh-CN" dirty="0"/>
              <a:t>step1 result', 'step</a:t>
            </a:r>
            <a:r>
              <a:rPr kumimoji="1" lang="en-US" altLang="zh-CN" dirty="0"/>
              <a:t>2</a:t>
            </a:r>
            <a:r>
              <a:rPr kumimoji="1" lang="en" altLang="zh-CN" dirty="0"/>
              <a:t> result' 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39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272A1-1E71-724A-9161-03284047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623"/>
          </a:xfrm>
        </p:spPr>
        <p:txBody>
          <a:bodyPr/>
          <a:lstStyle/>
          <a:p>
            <a:r>
              <a:rPr lang="en" altLang="zh-CN" dirty="0"/>
              <a:t>Generator</a:t>
            </a:r>
            <a:r>
              <a:rPr lang="zh-CN" altLang="en-US" dirty="0"/>
              <a:t> 函数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879185-FFBE-CC40-9A3D-32A929F878A2}"/>
              </a:ext>
            </a:extLst>
          </p:cNvPr>
          <p:cNvSpPr txBox="1"/>
          <p:nvPr/>
        </p:nvSpPr>
        <p:spPr>
          <a:xfrm>
            <a:off x="824753" y="1470212"/>
            <a:ext cx="3272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function * step() {</a:t>
            </a:r>
          </a:p>
          <a:p>
            <a:r>
              <a:rPr lang="en" altLang="zh-CN" dirty="0"/>
              <a:t>	yield 1;</a:t>
            </a:r>
          </a:p>
          <a:p>
            <a:r>
              <a:rPr lang="en" altLang="zh-CN" dirty="0"/>
              <a:t>	yield 2;</a:t>
            </a:r>
          </a:p>
          <a:p>
            <a:r>
              <a:rPr lang="en" altLang="zh-CN" dirty="0"/>
              <a:t>	return 3;</a:t>
            </a:r>
          </a:p>
          <a:p>
            <a:r>
              <a:rPr lang="en" altLang="zh-CN" dirty="0"/>
              <a:t>}</a:t>
            </a:r>
          </a:p>
          <a:p>
            <a:br>
              <a:rPr lang="en" altLang="zh-CN" dirty="0"/>
            </a:br>
            <a:r>
              <a:rPr lang="en" altLang="zh-CN" dirty="0" err="1"/>
              <a:t>const</a:t>
            </a:r>
            <a:r>
              <a:rPr lang="en" altLang="zh-CN" dirty="0"/>
              <a:t> </a:t>
            </a:r>
            <a:r>
              <a:rPr lang="en" altLang="zh-CN" dirty="0" err="1"/>
              <a:t>hw</a:t>
            </a:r>
            <a:r>
              <a:rPr lang="en" altLang="zh-CN" dirty="0"/>
              <a:t> = step();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hw.next</a:t>
            </a:r>
            <a:r>
              <a:rPr lang="en" altLang="zh-CN" dirty="0"/>
              <a:t>());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hw.next</a:t>
            </a:r>
            <a:r>
              <a:rPr lang="en" altLang="zh-CN" dirty="0"/>
              <a:t>());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hw.next</a:t>
            </a:r>
            <a:r>
              <a:rPr lang="en" altLang="zh-CN" dirty="0"/>
              <a:t>());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72EAF-0807-2E4C-B46C-0C4FE4FFCB70}"/>
              </a:ext>
            </a:extLst>
          </p:cNvPr>
          <p:cNvSpPr txBox="1"/>
          <p:nvPr/>
        </p:nvSpPr>
        <p:spPr>
          <a:xfrm>
            <a:off x="3783106" y="3370729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{ value: 1, done: false }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610CE0-ECCD-9241-A5B1-549D1EB5A55B}"/>
              </a:ext>
            </a:extLst>
          </p:cNvPr>
          <p:cNvSpPr txBox="1"/>
          <p:nvPr/>
        </p:nvSpPr>
        <p:spPr>
          <a:xfrm>
            <a:off x="3783105" y="3657600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{ value: 2, done: false }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31463C-D8E4-CD4C-8ABC-6727AA93041A}"/>
              </a:ext>
            </a:extLst>
          </p:cNvPr>
          <p:cNvSpPr txBox="1"/>
          <p:nvPr/>
        </p:nvSpPr>
        <p:spPr>
          <a:xfrm>
            <a:off x="3783104" y="3931337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{ value: 3, done: true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53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E8AFB-2AC1-0948-8A38-E9A51866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7517"/>
          </a:xfrm>
        </p:spPr>
        <p:txBody>
          <a:bodyPr/>
          <a:lstStyle/>
          <a:p>
            <a:r>
              <a:rPr lang="en" altLang="zh-CN" dirty="0"/>
              <a:t>Generator</a:t>
            </a:r>
            <a:r>
              <a:rPr lang="zh-CN" altLang="en-US" dirty="0"/>
              <a:t> 函数的迭代器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63BD69-BA75-FD41-80D4-6BD1754C0F0B}"/>
              </a:ext>
            </a:extLst>
          </p:cNvPr>
          <p:cNvSpPr txBox="1"/>
          <p:nvPr/>
        </p:nvSpPr>
        <p:spPr>
          <a:xfrm>
            <a:off x="646111" y="1506070"/>
            <a:ext cx="41589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function* step() {</a:t>
            </a:r>
          </a:p>
          <a:p>
            <a:r>
              <a:rPr lang="en" altLang="zh-CN" dirty="0"/>
              <a:t>	yield 1;</a:t>
            </a:r>
          </a:p>
          <a:p>
            <a:r>
              <a:rPr lang="en" altLang="zh-CN" dirty="0"/>
              <a:t>	yield 2;</a:t>
            </a:r>
          </a:p>
          <a:p>
            <a:r>
              <a:rPr lang="en" altLang="zh-CN" dirty="0"/>
              <a:t>	return 3;</a:t>
            </a:r>
          </a:p>
          <a:p>
            <a:r>
              <a:rPr lang="en" altLang="zh-CN" dirty="0"/>
              <a:t>}</a:t>
            </a:r>
          </a:p>
          <a:p>
            <a:endParaRPr lang="en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 迭代器</a:t>
            </a:r>
            <a:br>
              <a:rPr lang="en" altLang="zh-CN" dirty="0"/>
            </a:br>
            <a:r>
              <a:rPr lang="en" altLang="zh-CN" dirty="0" err="1"/>
              <a:t>const</a:t>
            </a:r>
            <a:r>
              <a:rPr lang="en" altLang="zh-CN" dirty="0"/>
              <a:t> </a:t>
            </a:r>
            <a:r>
              <a:rPr lang="en" altLang="zh-CN" dirty="0" err="1"/>
              <a:t>hw</a:t>
            </a:r>
            <a:r>
              <a:rPr lang="en" altLang="zh-CN" dirty="0"/>
              <a:t> = step();</a:t>
            </a:r>
          </a:p>
          <a:p>
            <a:r>
              <a:rPr lang="en" altLang="zh-CN" dirty="0"/>
              <a:t>let res = </a:t>
            </a:r>
            <a:r>
              <a:rPr lang="en" altLang="zh-CN" dirty="0" err="1"/>
              <a:t>hw.next</a:t>
            </a:r>
            <a:r>
              <a:rPr lang="en" altLang="zh-CN" dirty="0"/>
              <a:t>();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res.value</a:t>
            </a:r>
            <a:r>
              <a:rPr lang="en" altLang="zh-CN" dirty="0"/>
              <a:t>);</a:t>
            </a:r>
          </a:p>
          <a:p>
            <a:r>
              <a:rPr lang="en" altLang="zh-CN" dirty="0"/>
              <a:t>while (!</a:t>
            </a:r>
            <a:r>
              <a:rPr lang="en" altLang="zh-CN" dirty="0" err="1"/>
              <a:t>res.done</a:t>
            </a:r>
            <a:r>
              <a:rPr lang="en" altLang="zh-CN" dirty="0"/>
              <a:t>) {</a:t>
            </a:r>
          </a:p>
          <a:p>
            <a:r>
              <a:rPr lang="en" altLang="zh-CN" dirty="0"/>
              <a:t>	res = </a:t>
            </a:r>
            <a:r>
              <a:rPr lang="en" altLang="zh-CN" dirty="0" err="1"/>
              <a:t>hw.next</a:t>
            </a:r>
            <a:r>
              <a:rPr lang="en" altLang="zh-CN" dirty="0"/>
              <a:t>();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res.value</a:t>
            </a:r>
            <a:r>
              <a:rPr lang="en" altLang="zh-CN" dirty="0"/>
              <a:t>);</a:t>
            </a:r>
          </a:p>
          <a:p>
            <a:r>
              <a:rPr lang="en" altLang="zh-CN" dirty="0"/>
              <a:t>}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5978B0-5A9E-1643-AFD9-5572C0B016BF}"/>
              </a:ext>
            </a:extLst>
          </p:cNvPr>
          <p:cNvSpPr txBox="1"/>
          <p:nvPr/>
        </p:nvSpPr>
        <p:spPr>
          <a:xfrm>
            <a:off x="5809129" y="3629728"/>
            <a:ext cx="877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</a:p>
          <a:p>
            <a:r>
              <a:rPr kumimoji="1" lang="en-US" altLang="zh-CN" dirty="0"/>
              <a:t>2</a:t>
            </a:r>
          </a:p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39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F8E86-C674-904F-8D63-068ABEF0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kumimoji="1" lang="zh-CN" altLang="en-US" dirty="0"/>
              <a:t>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B9551C-3C66-C548-8FDD-0379531DE234}"/>
              </a:ext>
            </a:extLst>
          </p:cNvPr>
          <p:cNvSpPr txBox="1"/>
          <p:nvPr/>
        </p:nvSpPr>
        <p:spPr>
          <a:xfrm>
            <a:off x="762000" y="1461247"/>
            <a:ext cx="37831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class Person {</a:t>
            </a:r>
          </a:p>
          <a:p>
            <a:r>
              <a:rPr lang="en" altLang="zh-CN" dirty="0"/>
              <a:t>	constructor(name) {</a:t>
            </a:r>
          </a:p>
          <a:p>
            <a:r>
              <a:rPr lang="en" altLang="zh-CN" dirty="0"/>
              <a:t>		</a:t>
            </a:r>
            <a:r>
              <a:rPr lang="en" altLang="zh-CN" dirty="0" err="1"/>
              <a:t>this.name</a:t>
            </a:r>
            <a:r>
              <a:rPr lang="en" altLang="zh-CN" dirty="0"/>
              <a:t> = name;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getName</a:t>
            </a:r>
            <a:r>
              <a:rPr lang="en" altLang="zh-CN" dirty="0"/>
              <a:t>() {</a:t>
            </a:r>
          </a:p>
          <a:p>
            <a:r>
              <a:rPr lang="en" altLang="zh-CN" dirty="0"/>
              <a:t>		return </a:t>
            </a:r>
            <a:r>
              <a:rPr lang="en" altLang="zh-CN" dirty="0" err="1"/>
              <a:t>this.name</a:t>
            </a:r>
            <a:r>
              <a:rPr lang="en" altLang="zh-CN" dirty="0"/>
              <a:t>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setName</a:t>
            </a:r>
            <a:r>
              <a:rPr lang="en" altLang="zh-CN" dirty="0"/>
              <a:t>(name) {</a:t>
            </a:r>
          </a:p>
          <a:p>
            <a:r>
              <a:rPr lang="en" altLang="zh-CN" dirty="0"/>
              <a:t>		</a:t>
            </a:r>
            <a:r>
              <a:rPr lang="en" altLang="zh-CN" dirty="0" err="1"/>
              <a:t>this.name</a:t>
            </a:r>
            <a:r>
              <a:rPr lang="en" altLang="zh-CN" dirty="0"/>
              <a:t> = name;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}</a:t>
            </a:r>
          </a:p>
          <a:p>
            <a:br>
              <a:rPr lang="en" altLang="zh-CN" dirty="0"/>
            </a:br>
            <a:r>
              <a:rPr lang="en" altLang="zh-CN" dirty="0" err="1"/>
              <a:t>const</a:t>
            </a:r>
            <a:r>
              <a:rPr lang="en" altLang="zh-CN" dirty="0"/>
              <a:t> person = new Person(1);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person.getName</a:t>
            </a:r>
            <a:r>
              <a:rPr lang="en" altLang="zh-CN" dirty="0"/>
              <a:t>());</a:t>
            </a:r>
          </a:p>
          <a:p>
            <a:r>
              <a:rPr lang="en" altLang="zh-CN" dirty="0" err="1"/>
              <a:t>person.setName</a:t>
            </a:r>
            <a:r>
              <a:rPr lang="en" altLang="zh-CN" dirty="0"/>
              <a:t>(2);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person.getName</a:t>
            </a:r>
            <a:r>
              <a:rPr lang="en" altLang="zh-CN" dirty="0"/>
              <a:t>());</a:t>
            </a:r>
          </a:p>
          <a:p>
            <a:endParaRPr lang="e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766B36-5B6A-8546-BD3F-8F6414330245}"/>
              </a:ext>
            </a:extLst>
          </p:cNvPr>
          <p:cNvSpPr txBox="1"/>
          <p:nvPr/>
        </p:nvSpPr>
        <p:spPr>
          <a:xfrm>
            <a:off x="5226424" y="5062232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</a:p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42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82A93-8139-CD48-A750-1C52C127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1306"/>
          </a:xfrm>
        </p:spPr>
        <p:txBody>
          <a:bodyPr/>
          <a:lstStyle/>
          <a:p>
            <a:r>
              <a:rPr kumimoji="1" lang="zh-CN" altLang="en-US" dirty="0"/>
              <a:t>类的继承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3FB528-EFFA-A04F-8A03-AD59BC7EEE95}"/>
              </a:ext>
            </a:extLst>
          </p:cNvPr>
          <p:cNvSpPr txBox="1"/>
          <p:nvPr/>
        </p:nvSpPr>
        <p:spPr>
          <a:xfrm>
            <a:off x="646112" y="1225689"/>
            <a:ext cx="55933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class User extends Person {</a:t>
            </a:r>
          </a:p>
          <a:p>
            <a:r>
              <a:rPr lang="en" altLang="zh-CN" dirty="0"/>
              <a:t>	constructor(id, name) {</a:t>
            </a:r>
          </a:p>
          <a:p>
            <a:r>
              <a:rPr lang="en" altLang="zh-CN" dirty="0"/>
              <a:t>		super(name);</a:t>
            </a:r>
          </a:p>
          <a:p>
            <a:r>
              <a:rPr lang="en" altLang="zh-CN" dirty="0"/>
              <a:t>		</a:t>
            </a:r>
            <a:r>
              <a:rPr lang="en" altLang="zh-CN" dirty="0" err="1"/>
              <a:t>this.id</a:t>
            </a:r>
            <a:r>
              <a:rPr lang="en" altLang="zh-CN" dirty="0"/>
              <a:t> = id;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getId</a:t>
            </a:r>
            <a:r>
              <a:rPr lang="en" altLang="zh-CN" dirty="0"/>
              <a:t>() {</a:t>
            </a:r>
          </a:p>
          <a:p>
            <a:r>
              <a:rPr lang="en" altLang="zh-CN" dirty="0"/>
              <a:t>		return </a:t>
            </a:r>
            <a:r>
              <a:rPr lang="en" altLang="zh-CN" dirty="0" err="1"/>
              <a:t>this.id</a:t>
            </a:r>
            <a:r>
              <a:rPr lang="en" altLang="zh-CN" dirty="0"/>
              <a:t>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setId</a:t>
            </a:r>
            <a:r>
              <a:rPr lang="en" altLang="zh-CN" dirty="0"/>
              <a:t>(id) {</a:t>
            </a:r>
          </a:p>
          <a:p>
            <a:r>
              <a:rPr lang="en" altLang="zh-CN" dirty="0"/>
              <a:t>		</a:t>
            </a:r>
            <a:r>
              <a:rPr lang="en" altLang="zh-CN" dirty="0" err="1"/>
              <a:t>this.id</a:t>
            </a:r>
            <a:r>
              <a:rPr lang="en" altLang="zh-CN" dirty="0"/>
              <a:t> = id;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}</a:t>
            </a:r>
            <a:br>
              <a:rPr lang="en" altLang="zh-CN" dirty="0"/>
            </a:br>
            <a:r>
              <a:rPr lang="en" altLang="zh-CN" dirty="0" err="1"/>
              <a:t>const</a:t>
            </a:r>
            <a:r>
              <a:rPr lang="en" altLang="zh-CN" dirty="0"/>
              <a:t> person = new User(1, "aa");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person.getId</a:t>
            </a:r>
            <a:r>
              <a:rPr lang="en" altLang="zh-CN" dirty="0"/>
              <a:t>(), </a:t>
            </a:r>
            <a:r>
              <a:rPr lang="en" altLang="zh-CN" dirty="0" err="1"/>
              <a:t>person.getName</a:t>
            </a:r>
            <a:r>
              <a:rPr lang="en" altLang="zh-CN" dirty="0"/>
              <a:t>());</a:t>
            </a:r>
          </a:p>
          <a:p>
            <a:r>
              <a:rPr lang="en" altLang="zh-CN" dirty="0" err="1"/>
              <a:t>person.setId</a:t>
            </a:r>
            <a:r>
              <a:rPr lang="en" altLang="zh-CN" dirty="0"/>
              <a:t>(2);</a:t>
            </a:r>
          </a:p>
          <a:p>
            <a:r>
              <a:rPr lang="en" altLang="zh-CN" dirty="0" err="1"/>
              <a:t>person.setName</a:t>
            </a:r>
            <a:r>
              <a:rPr lang="en" altLang="zh-CN" dirty="0"/>
              <a:t>('bb');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person.getId</a:t>
            </a:r>
            <a:r>
              <a:rPr lang="en" altLang="zh-CN" dirty="0"/>
              <a:t>(), </a:t>
            </a:r>
            <a:r>
              <a:rPr lang="en" altLang="zh-CN" dirty="0" err="1"/>
              <a:t>person.getName</a:t>
            </a:r>
            <a:r>
              <a:rPr lang="en" altLang="zh-CN" dirty="0"/>
              <a:t>());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F06C82-4CF3-CA45-9E3A-D5B7141C5896}"/>
              </a:ext>
            </a:extLst>
          </p:cNvPr>
          <p:cNvSpPr txBox="1"/>
          <p:nvPr/>
        </p:nvSpPr>
        <p:spPr>
          <a:xfrm>
            <a:off x="7413812" y="5053268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endParaRPr kumimoji="1" lang="en-US" altLang="zh-CN" dirty="0"/>
          </a:p>
          <a:p>
            <a:r>
              <a:rPr kumimoji="1" lang="en-US" altLang="zh-CN" dirty="0"/>
              <a:t>1 aa</a:t>
            </a:r>
          </a:p>
          <a:p>
            <a:r>
              <a:rPr kumimoji="1" lang="en-US" altLang="zh-CN" dirty="0"/>
              <a:t>2 bb</a:t>
            </a:r>
          </a:p>
        </p:txBody>
      </p:sp>
    </p:spTree>
    <p:extLst>
      <p:ext uri="{BB962C8B-B14F-4D97-AF65-F5344CB8AC3E}">
        <p14:creationId xmlns:p14="http://schemas.microsoft.com/office/powerpoint/2010/main" val="362083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99B64-88B1-604C-9B78-AD33C80D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kumimoji="1" lang="zh-CN" altLang="en-US" dirty="0"/>
              <a:t>类的静态方法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044A35-0C77-5545-B037-69E69B1A6641}"/>
              </a:ext>
            </a:extLst>
          </p:cNvPr>
          <p:cNvSpPr txBox="1"/>
          <p:nvPr/>
        </p:nvSpPr>
        <p:spPr>
          <a:xfrm>
            <a:off x="797859" y="1515035"/>
            <a:ext cx="41088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class Person {</a:t>
            </a:r>
          </a:p>
          <a:p>
            <a:r>
              <a:rPr lang="en" altLang="zh-CN" dirty="0"/>
              <a:t>	constructor(name) {</a:t>
            </a:r>
          </a:p>
          <a:p>
            <a:r>
              <a:rPr lang="en" altLang="zh-CN" dirty="0"/>
              <a:t>		</a:t>
            </a:r>
            <a:r>
              <a:rPr lang="en" altLang="zh-CN" dirty="0" err="1"/>
              <a:t>this.name</a:t>
            </a:r>
            <a:r>
              <a:rPr lang="en" altLang="zh-CN" dirty="0"/>
              <a:t> = name;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	static </a:t>
            </a:r>
            <a:r>
              <a:rPr lang="en" altLang="zh-CN" dirty="0" err="1"/>
              <a:t>classMethod</a:t>
            </a:r>
            <a:r>
              <a:rPr lang="en" altLang="zh-CN" dirty="0"/>
              <a:t>() {</a:t>
            </a:r>
          </a:p>
          <a:p>
            <a:r>
              <a:rPr lang="en" altLang="zh-CN" dirty="0"/>
              <a:t>		return "</a:t>
            </a:r>
            <a:r>
              <a:rPr lang="en" altLang="zh-CN" dirty="0" err="1"/>
              <a:t>classMethod</a:t>
            </a:r>
            <a:r>
              <a:rPr lang="en" altLang="zh-CN" dirty="0"/>
              <a:t>";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}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Person.classMethod</a:t>
            </a:r>
            <a:r>
              <a:rPr lang="en" altLang="zh-CN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342125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8DADA-24A2-0548-90FB-96468C2F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239"/>
          </a:xfrm>
        </p:spPr>
        <p:txBody>
          <a:bodyPr/>
          <a:lstStyle/>
          <a:p>
            <a:r>
              <a:rPr kumimoji="1" lang="en-US" altLang="zh-CN" dirty="0"/>
              <a:t>ES6</a:t>
            </a:r>
            <a:r>
              <a:rPr kumimoji="1" lang="zh-CN" altLang="en-US" dirty="0"/>
              <a:t>   </a:t>
            </a:r>
            <a:r>
              <a:rPr lang="zh-CN" altLang="en-US" dirty="0">
                <a:hlinkClick r:id="rId2"/>
              </a:rPr>
              <a:t>阮一峰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76EF29-8603-A342-B86C-208EE69F343C}"/>
              </a:ext>
            </a:extLst>
          </p:cNvPr>
          <p:cNvSpPr txBox="1"/>
          <p:nvPr/>
        </p:nvSpPr>
        <p:spPr>
          <a:xfrm>
            <a:off x="807396" y="157588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hlinkClick r:id="rId3"/>
              </a:rPr>
              <a:t>http://es6.ruanyifeng.com/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15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78FA0-72E1-AC46-965E-3B8BFD83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67833"/>
            <a:ext cx="9404723" cy="809305"/>
          </a:xfrm>
        </p:spPr>
        <p:txBody>
          <a:bodyPr/>
          <a:lstStyle/>
          <a:p>
            <a:r>
              <a:rPr kumimoji="1" lang="zh-CN" altLang="en-US" dirty="0"/>
              <a:t>声明变量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0093E-9D52-6D47-9F92-8E89AA74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31" y="1572628"/>
            <a:ext cx="6876905" cy="165086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var</a:t>
            </a:r>
            <a:r>
              <a:rPr kumimoji="1" lang="zh-CN" altLang="en-US" dirty="0"/>
              <a:t>      </a:t>
            </a:r>
            <a:r>
              <a:rPr kumimoji="1" lang="en-US" altLang="zh-CN" dirty="0"/>
              <a:t>(ES5)</a:t>
            </a:r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let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(ES6)</a:t>
            </a:r>
          </a:p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const</a:t>
            </a:r>
            <a:r>
              <a:rPr kumimoji="1" lang="zh-CN" altLang="en-US" dirty="0"/>
              <a:t>  </a:t>
            </a:r>
            <a:r>
              <a:rPr kumimoji="1" lang="en-US" altLang="zh-CN" dirty="0"/>
              <a:t>(ES6)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68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6E088-66A6-6645-866D-5D72E801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006" y="2546013"/>
            <a:ext cx="3525367" cy="1400530"/>
          </a:xfrm>
        </p:spPr>
        <p:txBody>
          <a:bodyPr/>
          <a:lstStyle/>
          <a:p>
            <a:r>
              <a:rPr kumimoji="1"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17002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C1FF-10B3-B14F-9F16-3594E53D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1137"/>
          </a:xfrm>
        </p:spPr>
        <p:txBody>
          <a:bodyPr/>
          <a:lstStyle/>
          <a:p>
            <a:r>
              <a:rPr kumimoji="1" lang="en-US" altLang="zh-CN" dirty="0"/>
              <a:t>let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646308C-D8BB-2B41-807B-165E36C5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63" y="1443038"/>
            <a:ext cx="3838719" cy="1475653"/>
          </a:xfrm>
        </p:spPr>
        <p:txBody>
          <a:bodyPr/>
          <a:lstStyle/>
          <a:p>
            <a:pPr marL="0" indent="0">
              <a:buNone/>
            </a:pPr>
            <a:r>
              <a:rPr lang="zh-CN" altLang="en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pPr marL="0" indent="0">
              <a:buNone/>
            </a:pPr>
            <a:r>
              <a:rPr lang="en-US" altLang="zh-CN" dirty="0"/>
              <a:t>let</a:t>
            </a:r>
            <a:r>
              <a:rPr lang="en" altLang="zh-CN" dirty="0"/>
              <a:t> value = "Hello World!";</a:t>
            </a:r>
          </a:p>
          <a:p>
            <a:pPr marL="0" indent="0">
              <a:buNone/>
            </a:pP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017066-3F49-644D-9838-B489C296CA6D}"/>
              </a:ext>
            </a:extLst>
          </p:cNvPr>
          <p:cNvSpPr txBox="1"/>
          <p:nvPr/>
        </p:nvSpPr>
        <p:spPr>
          <a:xfrm>
            <a:off x="779463" y="2918691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Hello World!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0F29115-679C-6542-AB6C-9691CDDD2AF5}"/>
              </a:ext>
            </a:extLst>
          </p:cNvPr>
          <p:cNvSpPr txBox="1">
            <a:spLocks/>
          </p:cNvSpPr>
          <p:nvPr/>
        </p:nvSpPr>
        <p:spPr>
          <a:xfrm>
            <a:off x="5496254" y="1443038"/>
            <a:ext cx="3477923" cy="134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pPr marL="0" indent="0">
              <a:buNone/>
            </a:pPr>
            <a:r>
              <a:rPr lang="en-US" altLang="zh-CN" dirty="0"/>
              <a:t>let</a:t>
            </a:r>
            <a:r>
              <a:rPr lang="en" altLang="zh-CN" dirty="0"/>
              <a:t> value = "Hello World!";</a:t>
            </a:r>
          </a:p>
          <a:p>
            <a:pPr marL="0" indent="0">
              <a:buNone/>
            </a:pPr>
            <a:r>
              <a:rPr lang="en-US" altLang="zh-CN" dirty="0"/>
              <a:t>let</a:t>
            </a:r>
            <a:r>
              <a:rPr lang="en" altLang="zh-CN" dirty="0"/>
              <a:t> value = "Hello World2!";</a:t>
            </a:r>
          </a:p>
          <a:p>
            <a:pPr marL="0" indent="0">
              <a:buNone/>
            </a:pP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pPr marL="0" indent="0">
              <a:buFont typeface="Wingdings 3" charset="2"/>
              <a:buNone/>
            </a:pP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E01B60-CD66-6746-9BC8-34F7C907A10D}"/>
              </a:ext>
            </a:extLst>
          </p:cNvPr>
          <p:cNvSpPr txBox="1"/>
          <p:nvPr/>
        </p:nvSpPr>
        <p:spPr>
          <a:xfrm>
            <a:off x="5496255" y="2948285"/>
            <a:ext cx="415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" altLang="zh-CN" dirty="0" err="1">
                <a:solidFill>
                  <a:srgbClr val="FF0000"/>
                </a:solidFill>
              </a:rPr>
              <a:t>SyntaxError</a:t>
            </a:r>
            <a:r>
              <a:rPr kumimoji="1" lang="en" altLang="zh-CN" dirty="0">
                <a:solidFill>
                  <a:srgbClr val="FF0000"/>
                </a:solidFill>
              </a:rPr>
              <a:t>: Identifier 'value' has already been declared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8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3182F-2948-6F4F-8AD8-1B4A3166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3427"/>
          </a:xfrm>
        </p:spPr>
        <p:txBody>
          <a:bodyPr/>
          <a:lstStyle/>
          <a:p>
            <a:r>
              <a:rPr kumimoji="1" lang="en-US" altLang="zh-CN" dirty="0"/>
              <a:t>let</a:t>
            </a:r>
            <a:r>
              <a:rPr kumimoji="1" lang="zh-CN" altLang="en-US" dirty="0"/>
              <a:t> 变量不提升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DC4B484-B860-7742-B601-77066581F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73" y="1251873"/>
            <a:ext cx="3560773" cy="1430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 err="1"/>
              <a:t>var</a:t>
            </a:r>
            <a:r>
              <a:rPr lang="en" altLang="zh-CN" dirty="0"/>
              <a:t> value = "Hello World!";</a:t>
            </a:r>
          </a:p>
          <a:p>
            <a:pPr marL="0" indent="0">
              <a:buNone/>
            </a:pP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518E66-406F-AA49-8BB2-C0CC38DBD689}"/>
              </a:ext>
            </a:extLst>
          </p:cNvPr>
          <p:cNvSpPr txBox="1"/>
          <p:nvPr/>
        </p:nvSpPr>
        <p:spPr>
          <a:xfrm>
            <a:off x="792073" y="2652403"/>
            <a:ext cx="27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Hello World!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2BCA5E-36AC-8547-8D1A-3DC73647227E}"/>
              </a:ext>
            </a:extLst>
          </p:cNvPr>
          <p:cNvSpPr txBox="1"/>
          <p:nvPr/>
        </p:nvSpPr>
        <p:spPr>
          <a:xfrm>
            <a:off x="5189997" y="1251873"/>
            <a:ext cx="2953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/>
              <a:t>let value = "Hello World!";</a:t>
            </a: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04D96D-3A1A-FC43-96BB-CF44D2BEC403}"/>
              </a:ext>
            </a:extLst>
          </p:cNvPr>
          <p:cNvSpPr txBox="1"/>
          <p:nvPr/>
        </p:nvSpPr>
        <p:spPr>
          <a:xfrm>
            <a:off x="5189997" y="2652403"/>
            <a:ext cx="486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" altLang="zh-CN" dirty="0" err="1">
                <a:solidFill>
                  <a:srgbClr val="FF0000"/>
                </a:solidFill>
              </a:rPr>
              <a:t>ReferenceError</a:t>
            </a:r>
            <a:r>
              <a:rPr kumimoji="1" lang="en" altLang="zh-CN" dirty="0">
                <a:solidFill>
                  <a:srgbClr val="FF0000"/>
                </a:solidFill>
              </a:rPr>
              <a:t>: Cannot access 'value' before initialization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1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8027B-50AC-BE45-AA3A-12B005C2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1827"/>
          </a:xfrm>
        </p:spPr>
        <p:txBody>
          <a:bodyPr/>
          <a:lstStyle/>
          <a:p>
            <a:r>
              <a:rPr kumimoji="1" lang="en-US" altLang="zh-CN" dirty="0"/>
              <a:t>let</a:t>
            </a:r>
            <a:r>
              <a:rPr kumimoji="1" lang="zh-CN" altLang="en-US" dirty="0"/>
              <a:t> 作用域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441C082-0E6A-8E4F-B015-E7A2EB2C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60" y="1304774"/>
            <a:ext cx="2699138" cy="15954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例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dirty="0"/>
              <a:t>{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let</a:t>
            </a:r>
            <a:r>
              <a:rPr lang="en" altLang="zh-CN" dirty="0"/>
              <a:t> value = 1;</a:t>
            </a:r>
          </a:p>
          <a:p>
            <a:pPr marL="0" indent="0">
              <a:buNone/>
            </a:pPr>
            <a:r>
              <a:rPr lang="en" altLang="zh-CN" dirty="0"/>
              <a:t>}</a:t>
            </a:r>
          </a:p>
          <a:p>
            <a:pPr marL="0" indent="0">
              <a:buNone/>
            </a:pP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E3D92D-D763-3F4A-B0E3-0DC2AA9B844D}"/>
              </a:ext>
            </a:extLst>
          </p:cNvPr>
          <p:cNvSpPr txBox="1"/>
          <p:nvPr/>
        </p:nvSpPr>
        <p:spPr>
          <a:xfrm>
            <a:off x="739307" y="2826327"/>
            <a:ext cx="271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 err="1">
                <a:solidFill>
                  <a:srgbClr val="FF0000"/>
                </a:solidFill>
              </a:rPr>
              <a:t>ReferenceError</a:t>
            </a:r>
            <a:r>
              <a:rPr kumimoji="1" lang="en" altLang="zh-CN" dirty="0">
                <a:solidFill>
                  <a:srgbClr val="FF0000"/>
                </a:solidFill>
              </a:rPr>
              <a:t>: value is not defined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B06572-C315-7642-BAEC-B9DF6E784AB4}"/>
              </a:ext>
            </a:extLst>
          </p:cNvPr>
          <p:cNvSpPr txBox="1"/>
          <p:nvPr/>
        </p:nvSpPr>
        <p:spPr>
          <a:xfrm>
            <a:off x="755660" y="3620946"/>
            <a:ext cx="2337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lang="en" altLang="zh-CN" dirty="0"/>
              <a:t>function f1() {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let</a:t>
            </a:r>
            <a:r>
              <a:rPr lang="en" altLang="zh-CN" dirty="0"/>
              <a:t> value = 1;</a:t>
            </a:r>
          </a:p>
          <a:p>
            <a:r>
              <a:rPr lang="en" altLang="zh-CN" dirty="0"/>
              <a:t>}</a:t>
            </a:r>
            <a:endParaRPr lang="en-US" altLang="zh-CN" dirty="0"/>
          </a:p>
          <a:p>
            <a:r>
              <a:rPr lang="en-US" altLang="zh-CN" dirty="0"/>
              <a:t>f1();</a:t>
            </a:r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84D7E5-5394-A44A-AE74-B4DD2CCFB630}"/>
              </a:ext>
            </a:extLst>
          </p:cNvPr>
          <p:cNvSpPr txBox="1"/>
          <p:nvPr/>
        </p:nvSpPr>
        <p:spPr>
          <a:xfrm>
            <a:off x="739306" y="5477393"/>
            <a:ext cx="271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 err="1">
                <a:solidFill>
                  <a:srgbClr val="FF0000"/>
                </a:solidFill>
              </a:rPr>
              <a:t>ReferenceError</a:t>
            </a:r>
            <a:r>
              <a:rPr kumimoji="1" lang="en" altLang="zh-CN" dirty="0">
                <a:solidFill>
                  <a:srgbClr val="FF0000"/>
                </a:solidFill>
              </a:rPr>
              <a:t>: value is not defined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89A954-36A4-654C-ACB4-3BF7ECA295AA}"/>
              </a:ext>
            </a:extLst>
          </p:cNvPr>
          <p:cNvSpPr txBox="1"/>
          <p:nvPr/>
        </p:nvSpPr>
        <p:spPr>
          <a:xfrm>
            <a:off x="3938590" y="3620946"/>
            <a:ext cx="23374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-US" altLang="zh-CN" dirty="0"/>
              <a:t>let</a:t>
            </a:r>
            <a:r>
              <a:rPr lang="en" altLang="zh-CN" dirty="0"/>
              <a:t> value = 1;</a:t>
            </a:r>
          </a:p>
          <a:p>
            <a:r>
              <a:rPr lang="en" altLang="zh-CN" dirty="0"/>
              <a:t>function f1() {</a:t>
            </a:r>
          </a:p>
          <a:p>
            <a:r>
              <a:rPr lang="zh-CN" altLang="en-US" dirty="0"/>
              <a:t>  </a:t>
            </a:r>
            <a:r>
              <a:rPr lang="en" altLang="zh-CN" dirty="0"/>
              <a:t>value = 2;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/>
              <a:t>f1();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7B12F2-FE13-B147-B7EE-4CF167BC681B}"/>
              </a:ext>
            </a:extLst>
          </p:cNvPr>
          <p:cNvSpPr txBox="1"/>
          <p:nvPr/>
        </p:nvSpPr>
        <p:spPr>
          <a:xfrm>
            <a:off x="3938590" y="5754392"/>
            <a:ext cx="155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EAB53C-5284-784D-95E9-B1B8A2E46D2C}"/>
              </a:ext>
            </a:extLst>
          </p:cNvPr>
          <p:cNvSpPr txBox="1"/>
          <p:nvPr/>
        </p:nvSpPr>
        <p:spPr>
          <a:xfrm>
            <a:off x="6840847" y="3620946"/>
            <a:ext cx="23374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-US" altLang="zh-CN" dirty="0"/>
              <a:t>let</a:t>
            </a:r>
            <a:r>
              <a:rPr lang="en" altLang="zh-CN" dirty="0"/>
              <a:t> value = 1;</a:t>
            </a:r>
          </a:p>
          <a:p>
            <a:r>
              <a:rPr lang="en" altLang="zh-CN" dirty="0"/>
              <a:t>function f1() {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let</a:t>
            </a:r>
            <a:r>
              <a:rPr lang="en" altLang="zh-CN" dirty="0"/>
              <a:t> value = 2;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/>
              <a:t>f1();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5EF791-A681-5D4A-A45A-E8A1563F5C2C}"/>
              </a:ext>
            </a:extLst>
          </p:cNvPr>
          <p:cNvSpPr txBox="1"/>
          <p:nvPr/>
        </p:nvSpPr>
        <p:spPr>
          <a:xfrm>
            <a:off x="6840847" y="5744604"/>
            <a:ext cx="155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20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2B41E-44DA-7945-988C-E5181523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8773"/>
          </a:xfrm>
        </p:spPr>
        <p:txBody>
          <a:bodyPr/>
          <a:lstStyle/>
          <a:p>
            <a:r>
              <a:rPr kumimoji="1" lang="en-US" altLang="zh-CN" dirty="0"/>
              <a:t>let</a:t>
            </a:r>
            <a:r>
              <a:rPr kumimoji="1" lang="zh-CN" altLang="en-US" dirty="0"/>
              <a:t> 暂时性死区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2E6905-5850-464D-8532-C77A0B034DDB}"/>
              </a:ext>
            </a:extLst>
          </p:cNvPr>
          <p:cNvSpPr txBox="1"/>
          <p:nvPr/>
        </p:nvSpPr>
        <p:spPr>
          <a:xfrm>
            <a:off x="646111" y="1321092"/>
            <a:ext cx="27991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let value = 1;</a:t>
            </a:r>
          </a:p>
          <a:p>
            <a:r>
              <a:rPr lang="en" altLang="zh-CN" dirty="0"/>
              <a:t>function f1()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var</a:t>
            </a:r>
            <a:r>
              <a:rPr lang="en" altLang="zh-CN" dirty="0"/>
              <a:t> value = 2;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/>
              <a:t>f1();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4BB7CB-6937-1B44-ADCE-59F63DD00C38}"/>
              </a:ext>
            </a:extLst>
          </p:cNvPr>
          <p:cNvSpPr txBox="1"/>
          <p:nvPr/>
        </p:nvSpPr>
        <p:spPr>
          <a:xfrm>
            <a:off x="646111" y="3482018"/>
            <a:ext cx="27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>
                <a:solidFill>
                  <a:srgbClr val="FF0000"/>
                </a:solidFill>
              </a:rPr>
              <a:t> </a:t>
            </a:r>
            <a:r>
              <a:rPr kumimoji="1" lang="en" altLang="zh-CN" dirty="0"/>
              <a:t>undefined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879DA4-E3FD-5C4B-9619-C03247C0061E}"/>
              </a:ext>
            </a:extLst>
          </p:cNvPr>
          <p:cNvSpPr txBox="1"/>
          <p:nvPr/>
        </p:nvSpPr>
        <p:spPr>
          <a:xfrm>
            <a:off x="5084184" y="1321092"/>
            <a:ext cx="27991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let value = 1;</a:t>
            </a:r>
          </a:p>
          <a:p>
            <a:r>
              <a:rPr lang="en" altLang="zh-CN" dirty="0"/>
              <a:t>function f1()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/>
              <a:t>	</a:t>
            </a:r>
            <a:r>
              <a:rPr lang="en-US" altLang="zh-CN" dirty="0">
                <a:solidFill>
                  <a:srgbClr val="FFC000"/>
                </a:solidFill>
              </a:rPr>
              <a:t>let</a:t>
            </a:r>
            <a:r>
              <a:rPr lang="en" altLang="zh-CN" dirty="0"/>
              <a:t> value = 2;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/>
              <a:t>f1();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BADE76-CFC2-294B-8188-01EB62263CC5}"/>
              </a:ext>
            </a:extLst>
          </p:cNvPr>
          <p:cNvSpPr txBox="1"/>
          <p:nvPr/>
        </p:nvSpPr>
        <p:spPr>
          <a:xfrm>
            <a:off x="5084184" y="3482018"/>
            <a:ext cx="442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>
                <a:solidFill>
                  <a:srgbClr val="FF0000"/>
                </a:solidFill>
              </a:rPr>
              <a:t> </a:t>
            </a:r>
            <a:r>
              <a:rPr kumimoji="1" lang="en" altLang="zh-CN" dirty="0" err="1">
                <a:solidFill>
                  <a:srgbClr val="FF0000"/>
                </a:solidFill>
              </a:rPr>
              <a:t>ReferenceError</a:t>
            </a:r>
            <a:r>
              <a:rPr kumimoji="1" lang="en" altLang="zh-CN" dirty="0">
                <a:solidFill>
                  <a:srgbClr val="FF0000"/>
                </a:solidFill>
              </a:rPr>
              <a:t>: Cannot access 'value' before initialization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5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0E5A5-A398-DD44-A22A-E3F0B2A4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kumimoji="1" lang="en-US" altLang="zh-CN" dirty="0"/>
              <a:t>let</a:t>
            </a:r>
            <a:r>
              <a:rPr kumimoji="1" lang="zh-CN" altLang="en-US" dirty="0"/>
              <a:t> 作用域例子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B40511-3AC2-AF46-B11B-84F5D07935D9}"/>
              </a:ext>
            </a:extLst>
          </p:cNvPr>
          <p:cNvSpPr txBox="1"/>
          <p:nvPr/>
        </p:nvSpPr>
        <p:spPr>
          <a:xfrm>
            <a:off x="646111" y="1550894"/>
            <a:ext cx="3011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let list = [];</a:t>
            </a:r>
          </a:p>
          <a:p>
            <a:r>
              <a:rPr lang="en" altLang="zh-CN" dirty="0"/>
              <a:t>for (let </a:t>
            </a:r>
            <a:r>
              <a:rPr lang="en" altLang="zh-CN" dirty="0" err="1"/>
              <a:t>i</a:t>
            </a:r>
            <a:r>
              <a:rPr lang="en" altLang="zh-CN" dirty="0"/>
              <a:t> = 0; </a:t>
            </a:r>
            <a:r>
              <a:rPr lang="en" altLang="zh-CN" dirty="0" err="1"/>
              <a:t>i</a:t>
            </a:r>
            <a:r>
              <a:rPr lang="en" altLang="zh-CN" dirty="0"/>
              <a:t> &lt; 10; </a:t>
            </a:r>
            <a:r>
              <a:rPr lang="en" altLang="zh-CN" dirty="0" err="1"/>
              <a:t>i</a:t>
            </a:r>
            <a:r>
              <a:rPr lang="en" altLang="zh-CN" dirty="0"/>
              <a:t>++) {</a:t>
            </a:r>
          </a:p>
          <a:p>
            <a:r>
              <a:rPr lang="en" altLang="zh-CN" dirty="0"/>
              <a:t>  list[</a:t>
            </a:r>
            <a:r>
              <a:rPr lang="en" altLang="zh-CN" dirty="0" err="1"/>
              <a:t>i</a:t>
            </a:r>
            <a:r>
              <a:rPr lang="en" altLang="zh-CN" dirty="0"/>
              <a:t>] = function() {</a:t>
            </a:r>
          </a:p>
          <a:p>
            <a:r>
              <a:rPr lang="en" altLang="zh-CN" dirty="0"/>
              <a:t>    return </a:t>
            </a:r>
            <a:r>
              <a:rPr lang="en" altLang="zh-CN" dirty="0" err="1"/>
              <a:t>i</a:t>
            </a:r>
            <a:r>
              <a:rPr lang="en" altLang="zh-CN" dirty="0"/>
              <a:t>;</a:t>
            </a:r>
          </a:p>
          <a:p>
            <a:r>
              <a:rPr lang="en" altLang="zh-CN" dirty="0"/>
              <a:t>  };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(list[0]());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i</a:t>
            </a:r>
            <a:r>
              <a:rPr lang="en" altLang="zh-CN" dirty="0"/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C799C6-5109-C442-80F0-9D7019183152}"/>
              </a:ext>
            </a:extLst>
          </p:cNvPr>
          <p:cNvSpPr txBox="1"/>
          <p:nvPr/>
        </p:nvSpPr>
        <p:spPr>
          <a:xfrm>
            <a:off x="3030723" y="319049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288CB6-731B-E743-8176-792705E24996}"/>
              </a:ext>
            </a:extLst>
          </p:cNvPr>
          <p:cNvSpPr txBox="1"/>
          <p:nvPr/>
        </p:nvSpPr>
        <p:spPr>
          <a:xfrm>
            <a:off x="3030723" y="3489886"/>
            <a:ext cx="434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" altLang="zh-CN" dirty="0" err="1">
                <a:solidFill>
                  <a:srgbClr val="FF0000"/>
                </a:solidFill>
              </a:rPr>
              <a:t>ReferenceError</a:t>
            </a:r>
            <a:r>
              <a:rPr kumimoji="1" lang="en" altLang="zh-CN" dirty="0">
                <a:solidFill>
                  <a:srgbClr val="FF0000"/>
                </a:solidFill>
              </a:rPr>
              <a:t>: </a:t>
            </a:r>
            <a:r>
              <a:rPr kumimoji="1" lang="en" altLang="zh-CN" dirty="0" err="1">
                <a:solidFill>
                  <a:srgbClr val="FF0000"/>
                </a:solidFill>
              </a:rPr>
              <a:t>i</a:t>
            </a:r>
            <a:r>
              <a:rPr kumimoji="1" lang="en" altLang="zh-CN" dirty="0">
                <a:solidFill>
                  <a:srgbClr val="FF0000"/>
                </a:solidFill>
              </a:rPr>
              <a:t> is not defined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3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1A0F5-71DA-4D48-8B4A-00BB2A0B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955"/>
          </a:xfrm>
        </p:spPr>
        <p:txBody>
          <a:bodyPr/>
          <a:lstStyle/>
          <a:p>
            <a:r>
              <a:rPr kumimoji="1" lang="en-US" altLang="zh-CN" dirty="0" err="1"/>
              <a:t>const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96F39-22A4-4B43-82D2-6A2AB1756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56" y="1323245"/>
            <a:ext cx="5565343" cy="3947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用</a:t>
            </a:r>
            <a:r>
              <a:rPr kumimoji="1" lang="en-US" altLang="zh-CN" dirty="0" err="1"/>
              <a:t>const</a:t>
            </a:r>
            <a:r>
              <a:rPr kumimoji="1" lang="zh-CN" altLang="en-US" dirty="0"/>
              <a:t> 声明的是常量。用法与</a:t>
            </a:r>
            <a:r>
              <a:rPr kumimoji="1" lang="en-US" altLang="zh-CN" dirty="0"/>
              <a:t>let</a:t>
            </a:r>
            <a:r>
              <a:rPr kumimoji="1" lang="zh-CN" altLang="en-US" dirty="0"/>
              <a:t>相同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88C6BD-63FB-014D-97B2-B1559527D6F4}"/>
              </a:ext>
            </a:extLst>
          </p:cNvPr>
          <p:cNvSpPr txBox="1"/>
          <p:nvPr/>
        </p:nvSpPr>
        <p:spPr>
          <a:xfrm>
            <a:off x="733856" y="2031999"/>
            <a:ext cx="194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const</a:t>
            </a:r>
            <a:r>
              <a:rPr lang="en" altLang="zh-CN" dirty="0"/>
              <a:t> value = 1;</a:t>
            </a:r>
          </a:p>
          <a:p>
            <a:r>
              <a:rPr lang="en" altLang="zh-CN" dirty="0"/>
              <a:t>value = 2;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635906-4AA8-DB4A-A705-BEA3C9AAF4AA}"/>
              </a:ext>
            </a:extLst>
          </p:cNvPr>
          <p:cNvSpPr txBox="1"/>
          <p:nvPr/>
        </p:nvSpPr>
        <p:spPr>
          <a:xfrm>
            <a:off x="733856" y="2964258"/>
            <a:ext cx="415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" altLang="zh-CN" dirty="0" err="1">
                <a:solidFill>
                  <a:srgbClr val="FF0000"/>
                </a:solidFill>
              </a:rPr>
              <a:t>TypeError</a:t>
            </a:r>
            <a:r>
              <a:rPr kumimoji="1" lang="en" altLang="zh-CN" dirty="0">
                <a:solidFill>
                  <a:srgbClr val="FF0000"/>
                </a:solidFill>
              </a:rPr>
              <a:t>: Assignment to constant variable.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F77A21-28C5-2942-B663-A24222EBD407}"/>
              </a:ext>
            </a:extLst>
          </p:cNvPr>
          <p:cNvSpPr txBox="1"/>
          <p:nvPr/>
        </p:nvSpPr>
        <p:spPr>
          <a:xfrm>
            <a:off x="6169456" y="2031999"/>
            <a:ext cx="35379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const</a:t>
            </a:r>
            <a:r>
              <a:rPr lang="en" altLang="zh-CN" dirty="0"/>
              <a:t> value = {</a:t>
            </a:r>
          </a:p>
          <a:p>
            <a:r>
              <a:rPr lang="en" altLang="zh-CN" dirty="0"/>
              <a:t>	a: 1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value.a</a:t>
            </a:r>
            <a:r>
              <a:rPr lang="en" altLang="zh-CN" dirty="0"/>
              <a:t> = 2;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2D3368-0D95-C34E-A06D-47D76463D100}"/>
              </a:ext>
            </a:extLst>
          </p:cNvPr>
          <p:cNvSpPr txBox="1"/>
          <p:nvPr/>
        </p:nvSpPr>
        <p:spPr>
          <a:xfrm>
            <a:off x="6169456" y="4192693"/>
            <a:ext cx="415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{ a: 2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58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{A682BC2C-787A-FA40-948E-FDC57F309D36}tf10001062</Template>
  <TotalTime>668</TotalTime>
  <Words>1265</Words>
  <Application>Microsoft Macintosh PowerPoint</Application>
  <PresentationFormat>宽屏</PresentationFormat>
  <Paragraphs>451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宋体</vt:lpstr>
      <vt:lpstr>Arial</vt:lpstr>
      <vt:lpstr>Century Gothic</vt:lpstr>
      <vt:lpstr>Wingdings 3</vt:lpstr>
      <vt:lpstr>离子</vt:lpstr>
      <vt:lpstr>JavaScript基础（ES6）</vt:lpstr>
      <vt:lpstr>变量类型</vt:lpstr>
      <vt:lpstr>声明变量</vt:lpstr>
      <vt:lpstr>let</vt:lpstr>
      <vt:lpstr>let 变量不提升</vt:lpstr>
      <vt:lpstr>let 作用域</vt:lpstr>
      <vt:lpstr>let 暂时性死区</vt:lpstr>
      <vt:lpstr>let 作用域例子</vt:lpstr>
      <vt:lpstr>const </vt:lpstr>
      <vt:lpstr>变量的解构赋值</vt:lpstr>
      <vt:lpstr>rest …</vt:lpstr>
      <vt:lpstr>for … of</vt:lpstr>
      <vt:lpstr>模板字符串</vt:lpstr>
      <vt:lpstr>字符串新增的方法</vt:lpstr>
      <vt:lpstr>箭头函数</vt:lpstr>
      <vt:lpstr>箭头函数中的this</vt:lpstr>
      <vt:lpstr>数组 方法</vt:lpstr>
      <vt:lpstr>异步</vt:lpstr>
      <vt:lpstr>Promise</vt:lpstr>
      <vt:lpstr>Promise 嵌套</vt:lpstr>
      <vt:lpstr>Promise.all 并发执行</vt:lpstr>
      <vt:lpstr>Promise.race竞争</vt:lpstr>
      <vt:lpstr>async 函数</vt:lpstr>
      <vt:lpstr>Generator 函数</vt:lpstr>
      <vt:lpstr>Generator 函数的迭代器</vt:lpstr>
      <vt:lpstr>类</vt:lpstr>
      <vt:lpstr>类的继承</vt:lpstr>
      <vt:lpstr>类的静态方法</vt:lpstr>
      <vt:lpstr>ES6   阮一峰</vt:lpstr>
      <vt:lpstr>谢谢！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JavaScript专家级培训</dc:title>
  <dc:creator>Microsoft Office User</dc:creator>
  <cp:lastModifiedBy>Microsoft Office User</cp:lastModifiedBy>
  <cp:revision>229</cp:revision>
  <dcterms:created xsi:type="dcterms:W3CDTF">2019-08-07T01:05:37Z</dcterms:created>
  <dcterms:modified xsi:type="dcterms:W3CDTF">2019-08-12T08:54:06Z</dcterms:modified>
</cp:coreProperties>
</file>