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8346400" cy="21396325"/>
  <p:notesSz cx="6985000" cy="9283700"/>
  <p:defaultTextStyle>
    <a:defPPr>
      <a:defRPr lang="en-US"/>
    </a:defPPr>
    <a:lvl1pPr marL="0" algn="l" defTabSz="2716903" rtl="0" eaLnBrk="1" latinLnBrk="0" hangingPunct="1">
      <a:defRPr sz="5400" kern="1200">
        <a:solidFill>
          <a:schemeClr val="tx1"/>
        </a:solidFill>
        <a:latin typeface="+mn-lt"/>
        <a:ea typeface="+mn-ea"/>
        <a:cs typeface="+mn-cs"/>
      </a:defRPr>
    </a:lvl1pPr>
    <a:lvl2pPr marL="1358452" algn="l" defTabSz="2716903" rtl="0" eaLnBrk="1" latinLnBrk="0" hangingPunct="1">
      <a:defRPr sz="5400" kern="1200">
        <a:solidFill>
          <a:schemeClr val="tx1"/>
        </a:solidFill>
        <a:latin typeface="+mn-lt"/>
        <a:ea typeface="+mn-ea"/>
        <a:cs typeface="+mn-cs"/>
      </a:defRPr>
    </a:lvl2pPr>
    <a:lvl3pPr marL="2716903" algn="l" defTabSz="2716903" rtl="0" eaLnBrk="1" latinLnBrk="0" hangingPunct="1">
      <a:defRPr sz="5400" kern="1200">
        <a:solidFill>
          <a:schemeClr val="tx1"/>
        </a:solidFill>
        <a:latin typeface="+mn-lt"/>
        <a:ea typeface="+mn-ea"/>
        <a:cs typeface="+mn-cs"/>
      </a:defRPr>
    </a:lvl3pPr>
    <a:lvl4pPr marL="4075355" algn="l" defTabSz="2716903" rtl="0" eaLnBrk="1" latinLnBrk="0" hangingPunct="1">
      <a:defRPr sz="5400" kern="1200">
        <a:solidFill>
          <a:schemeClr val="tx1"/>
        </a:solidFill>
        <a:latin typeface="+mn-lt"/>
        <a:ea typeface="+mn-ea"/>
        <a:cs typeface="+mn-cs"/>
      </a:defRPr>
    </a:lvl4pPr>
    <a:lvl5pPr marL="5433807" algn="l" defTabSz="2716903" rtl="0" eaLnBrk="1" latinLnBrk="0" hangingPunct="1">
      <a:defRPr sz="5400" kern="1200">
        <a:solidFill>
          <a:schemeClr val="tx1"/>
        </a:solidFill>
        <a:latin typeface="+mn-lt"/>
        <a:ea typeface="+mn-ea"/>
        <a:cs typeface="+mn-cs"/>
      </a:defRPr>
    </a:lvl5pPr>
    <a:lvl6pPr marL="6792258" algn="l" defTabSz="2716903" rtl="0" eaLnBrk="1" latinLnBrk="0" hangingPunct="1">
      <a:defRPr sz="5400" kern="1200">
        <a:solidFill>
          <a:schemeClr val="tx1"/>
        </a:solidFill>
        <a:latin typeface="+mn-lt"/>
        <a:ea typeface="+mn-ea"/>
        <a:cs typeface="+mn-cs"/>
      </a:defRPr>
    </a:lvl6pPr>
    <a:lvl7pPr marL="8150710" algn="l" defTabSz="2716903" rtl="0" eaLnBrk="1" latinLnBrk="0" hangingPunct="1">
      <a:defRPr sz="5400" kern="1200">
        <a:solidFill>
          <a:schemeClr val="tx1"/>
        </a:solidFill>
        <a:latin typeface="+mn-lt"/>
        <a:ea typeface="+mn-ea"/>
        <a:cs typeface="+mn-cs"/>
      </a:defRPr>
    </a:lvl7pPr>
    <a:lvl8pPr marL="9509162" algn="l" defTabSz="2716903" rtl="0" eaLnBrk="1" latinLnBrk="0" hangingPunct="1">
      <a:defRPr sz="5400" kern="1200">
        <a:solidFill>
          <a:schemeClr val="tx1"/>
        </a:solidFill>
        <a:latin typeface="+mn-lt"/>
        <a:ea typeface="+mn-ea"/>
        <a:cs typeface="+mn-cs"/>
      </a:defRPr>
    </a:lvl8pPr>
    <a:lvl9pPr marL="10867613" algn="l" defTabSz="2716903"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p15:clr>
            <a:srgbClr val="A4A3A4"/>
          </p15:clr>
        </p15:guide>
        <p15:guide id="2" pos="8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28"/>
    <a:srgbClr val="006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469" autoAdjust="0"/>
    <p:restoredTop sz="83350" autoAdjust="0"/>
  </p:normalViewPr>
  <p:slideViewPr>
    <p:cSldViewPr>
      <p:cViewPr>
        <p:scale>
          <a:sx n="70" d="100"/>
          <a:sy n="70" d="100"/>
        </p:scale>
        <p:origin x="-8016" y="48"/>
      </p:cViewPr>
      <p:guideLst>
        <p:guide orient="horz" pos="6739"/>
        <p:guide pos="8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4185"/>
          </a:xfrm>
          <a:prstGeom prst="rect">
            <a:avLst/>
          </a:prstGeom>
        </p:spPr>
        <p:txBody>
          <a:bodyPr vert="horz" lIns="92940" tIns="46470" rIns="92940" bIns="46470" rtlCol="0"/>
          <a:lstStyle>
            <a:lvl1pPr algn="l">
              <a:defRPr sz="1200"/>
            </a:lvl1pPr>
          </a:lstStyle>
          <a:p>
            <a:endParaRPr lang="en-CA"/>
          </a:p>
        </p:txBody>
      </p:sp>
      <p:sp>
        <p:nvSpPr>
          <p:cNvPr id="3" name="Date Placeholder 2"/>
          <p:cNvSpPr>
            <a:spLocks noGrp="1"/>
          </p:cNvSpPr>
          <p:nvPr>
            <p:ph type="dt" idx="1"/>
          </p:nvPr>
        </p:nvSpPr>
        <p:spPr>
          <a:xfrm>
            <a:off x="3956552" y="0"/>
            <a:ext cx="3026833" cy="464185"/>
          </a:xfrm>
          <a:prstGeom prst="rect">
            <a:avLst/>
          </a:prstGeom>
        </p:spPr>
        <p:txBody>
          <a:bodyPr vert="horz" lIns="92940" tIns="46470" rIns="92940" bIns="46470" rtlCol="0"/>
          <a:lstStyle>
            <a:lvl1pPr algn="r">
              <a:defRPr sz="1200"/>
            </a:lvl1pPr>
          </a:lstStyle>
          <a:p>
            <a:fld id="{B22375EF-ED23-4B26-B0C2-EC83B2507EAB}" type="datetimeFigureOut">
              <a:rPr lang="en-CA" smtClean="0"/>
              <a:pPr/>
              <a:t>2017-03-27</a:t>
            </a:fld>
            <a:endParaRPr lang="en-CA"/>
          </a:p>
        </p:txBody>
      </p:sp>
      <p:sp>
        <p:nvSpPr>
          <p:cNvPr id="4" name="Slide Image Placeholder 3"/>
          <p:cNvSpPr>
            <a:spLocks noGrp="1" noRot="1" noChangeAspect="1"/>
          </p:cNvSpPr>
          <p:nvPr>
            <p:ph type="sldImg" idx="2"/>
          </p:nvPr>
        </p:nvSpPr>
        <p:spPr>
          <a:xfrm>
            <a:off x="1187450" y="695325"/>
            <a:ext cx="4610100" cy="3481388"/>
          </a:xfrm>
          <a:prstGeom prst="rect">
            <a:avLst/>
          </a:prstGeom>
          <a:noFill/>
          <a:ln w="12700">
            <a:solidFill>
              <a:prstClr val="black"/>
            </a:solidFill>
          </a:ln>
        </p:spPr>
        <p:txBody>
          <a:bodyPr vert="horz" lIns="92940" tIns="46470" rIns="92940" bIns="46470" rtlCol="0" anchor="ctr"/>
          <a:lstStyle/>
          <a:p>
            <a:endParaRPr lang="en-CA"/>
          </a:p>
        </p:txBody>
      </p:sp>
      <p:sp>
        <p:nvSpPr>
          <p:cNvPr id="5" name="Notes Placeholder 4"/>
          <p:cNvSpPr>
            <a:spLocks noGrp="1"/>
          </p:cNvSpPr>
          <p:nvPr>
            <p:ph type="body" sz="quarter" idx="3"/>
          </p:nvPr>
        </p:nvSpPr>
        <p:spPr>
          <a:xfrm>
            <a:off x="698501" y="4409758"/>
            <a:ext cx="5588000" cy="4177665"/>
          </a:xfrm>
          <a:prstGeom prst="rect">
            <a:avLst/>
          </a:prstGeom>
        </p:spPr>
        <p:txBody>
          <a:bodyPr vert="horz" lIns="92940" tIns="46470" rIns="92940" bIns="464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1" y="8817904"/>
            <a:ext cx="3026833" cy="464185"/>
          </a:xfrm>
          <a:prstGeom prst="rect">
            <a:avLst/>
          </a:prstGeom>
        </p:spPr>
        <p:txBody>
          <a:bodyPr vert="horz" lIns="92940" tIns="46470" rIns="92940" bIns="46470" rtlCol="0" anchor="b"/>
          <a:lstStyle>
            <a:lvl1pPr algn="l">
              <a:defRPr sz="1200"/>
            </a:lvl1pPr>
          </a:lstStyle>
          <a:p>
            <a:endParaRPr lang="en-CA"/>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940" tIns="46470" rIns="92940" bIns="46470" rtlCol="0" anchor="b"/>
          <a:lstStyle>
            <a:lvl1pPr algn="r">
              <a:defRPr sz="1200"/>
            </a:lvl1pPr>
          </a:lstStyle>
          <a:p>
            <a:fld id="{804FAE9D-5563-4AA7-B76B-9B216F35F294}" type="slidenum">
              <a:rPr lang="en-CA" smtClean="0"/>
              <a:pPr/>
              <a:t>‹#›</a:t>
            </a:fld>
            <a:endParaRPr lang="en-CA"/>
          </a:p>
        </p:txBody>
      </p:sp>
    </p:spTree>
    <p:extLst>
      <p:ext uri="{BB962C8B-B14F-4D97-AF65-F5344CB8AC3E}">
        <p14:creationId xmlns:p14="http://schemas.microsoft.com/office/powerpoint/2010/main" val="2962404349"/>
      </p:ext>
    </p:extLst>
  </p:cSld>
  <p:clrMap bg1="lt1" tx1="dk1" bg2="lt2" tx2="dk2" accent1="accent1" accent2="accent2" accent3="accent3" accent4="accent4" accent5="accent5" accent6="accent6" hlink="hlink" folHlink="folHlink"/>
  <p:notesStyle>
    <a:lvl1pPr marL="0" algn="l" defTabSz="2716903" rtl="0" eaLnBrk="1" latinLnBrk="0" hangingPunct="1">
      <a:defRPr sz="3500" kern="1200">
        <a:solidFill>
          <a:schemeClr val="tx1"/>
        </a:solidFill>
        <a:latin typeface="+mn-lt"/>
        <a:ea typeface="+mn-ea"/>
        <a:cs typeface="+mn-cs"/>
      </a:defRPr>
    </a:lvl1pPr>
    <a:lvl2pPr marL="1358452" algn="l" defTabSz="2716903" rtl="0" eaLnBrk="1" latinLnBrk="0" hangingPunct="1">
      <a:defRPr sz="3500" kern="1200">
        <a:solidFill>
          <a:schemeClr val="tx1"/>
        </a:solidFill>
        <a:latin typeface="+mn-lt"/>
        <a:ea typeface="+mn-ea"/>
        <a:cs typeface="+mn-cs"/>
      </a:defRPr>
    </a:lvl2pPr>
    <a:lvl3pPr marL="2716903" algn="l" defTabSz="2716903" rtl="0" eaLnBrk="1" latinLnBrk="0" hangingPunct="1">
      <a:defRPr sz="3500" kern="1200">
        <a:solidFill>
          <a:schemeClr val="tx1"/>
        </a:solidFill>
        <a:latin typeface="+mn-lt"/>
        <a:ea typeface="+mn-ea"/>
        <a:cs typeface="+mn-cs"/>
      </a:defRPr>
    </a:lvl3pPr>
    <a:lvl4pPr marL="4075355" algn="l" defTabSz="2716903" rtl="0" eaLnBrk="1" latinLnBrk="0" hangingPunct="1">
      <a:defRPr sz="3500" kern="1200">
        <a:solidFill>
          <a:schemeClr val="tx1"/>
        </a:solidFill>
        <a:latin typeface="+mn-lt"/>
        <a:ea typeface="+mn-ea"/>
        <a:cs typeface="+mn-cs"/>
      </a:defRPr>
    </a:lvl4pPr>
    <a:lvl5pPr marL="5433807" algn="l" defTabSz="2716903" rtl="0" eaLnBrk="1" latinLnBrk="0" hangingPunct="1">
      <a:defRPr sz="3500" kern="1200">
        <a:solidFill>
          <a:schemeClr val="tx1"/>
        </a:solidFill>
        <a:latin typeface="+mn-lt"/>
        <a:ea typeface="+mn-ea"/>
        <a:cs typeface="+mn-cs"/>
      </a:defRPr>
    </a:lvl5pPr>
    <a:lvl6pPr marL="6792258" algn="l" defTabSz="2716903" rtl="0" eaLnBrk="1" latinLnBrk="0" hangingPunct="1">
      <a:defRPr sz="3500" kern="1200">
        <a:solidFill>
          <a:schemeClr val="tx1"/>
        </a:solidFill>
        <a:latin typeface="+mn-lt"/>
        <a:ea typeface="+mn-ea"/>
        <a:cs typeface="+mn-cs"/>
      </a:defRPr>
    </a:lvl6pPr>
    <a:lvl7pPr marL="8150710" algn="l" defTabSz="2716903" rtl="0" eaLnBrk="1" latinLnBrk="0" hangingPunct="1">
      <a:defRPr sz="3500" kern="1200">
        <a:solidFill>
          <a:schemeClr val="tx1"/>
        </a:solidFill>
        <a:latin typeface="+mn-lt"/>
        <a:ea typeface="+mn-ea"/>
        <a:cs typeface="+mn-cs"/>
      </a:defRPr>
    </a:lvl7pPr>
    <a:lvl8pPr marL="9509162" algn="l" defTabSz="2716903" rtl="0" eaLnBrk="1" latinLnBrk="0" hangingPunct="1">
      <a:defRPr sz="3500" kern="1200">
        <a:solidFill>
          <a:schemeClr val="tx1"/>
        </a:solidFill>
        <a:latin typeface="+mn-lt"/>
        <a:ea typeface="+mn-ea"/>
        <a:cs typeface="+mn-cs"/>
      </a:defRPr>
    </a:lvl8pPr>
    <a:lvl9pPr marL="10867613" algn="l" defTabSz="2716903" rtl="0" eaLnBrk="1" latinLnBrk="0" hangingPunct="1">
      <a:defRPr sz="3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7450" y="695325"/>
            <a:ext cx="4610100" cy="3481388"/>
          </a:xfrm>
        </p:spPr>
      </p:sp>
      <p:sp>
        <p:nvSpPr>
          <p:cNvPr id="3" name="Notes Placeholder 2"/>
          <p:cNvSpPr>
            <a:spLocks noGrp="1"/>
          </p:cNvSpPr>
          <p:nvPr>
            <p:ph type="body" idx="1"/>
          </p:nvPr>
        </p:nvSpPr>
        <p:spPr/>
        <p:txBody>
          <a:bodyPr/>
          <a:lstStyle/>
          <a:p>
            <a:r>
              <a:rPr lang="en-CA" dirty="0"/>
              <a:t>For colour</a:t>
            </a:r>
            <a:r>
              <a:rPr lang="en-CA" baseline="0" dirty="0"/>
              <a:t> ideas, </a:t>
            </a:r>
            <a:r>
              <a:rPr lang="en-CA" dirty="0"/>
              <a:t>University Visual Identity Guidelines</a:t>
            </a:r>
            <a:r>
              <a:rPr lang="en-CA" baseline="0" dirty="0"/>
              <a:t> can be found here: http</a:t>
            </a:r>
            <a:r>
              <a:rPr lang="en-CA" baseline="0"/>
              <a:t>://www.toolkit.ualberta.ca/VisualIdentityGuidelines.aspx</a:t>
            </a:r>
            <a:endParaRPr lang="en-CA" dirty="0"/>
          </a:p>
        </p:txBody>
      </p:sp>
      <p:sp>
        <p:nvSpPr>
          <p:cNvPr id="4" name="Slide Number Placeholder 3"/>
          <p:cNvSpPr>
            <a:spLocks noGrp="1"/>
          </p:cNvSpPr>
          <p:nvPr>
            <p:ph type="sldNum" sz="quarter" idx="10"/>
          </p:nvPr>
        </p:nvSpPr>
        <p:spPr/>
        <p:txBody>
          <a:bodyPr/>
          <a:lstStyle/>
          <a:p>
            <a:fld id="{804FAE9D-5563-4AA7-B76B-9B216F35F294}" type="slidenum">
              <a:rPr lang="en-CA" smtClean="0"/>
              <a:pPr/>
              <a:t>1</a:t>
            </a:fld>
            <a:endParaRPr lang="en-CA"/>
          </a:p>
        </p:txBody>
      </p:sp>
    </p:spTree>
    <p:extLst>
      <p:ext uri="{BB962C8B-B14F-4D97-AF65-F5344CB8AC3E}">
        <p14:creationId xmlns:p14="http://schemas.microsoft.com/office/powerpoint/2010/main" val="33737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6646730"/>
            <a:ext cx="24094440" cy="4586342"/>
          </a:xfrm>
        </p:spPr>
        <p:txBody>
          <a:bodyPr/>
          <a:lstStyle/>
          <a:p>
            <a:r>
              <a:rPr lang="en-US"/>
              <a:t>Click to edit Master title style</a:t>
            </a:r>
            <a:endParaRPr lang="en-CA"/>
          </a:p>
        </p:txBody>
      </p:sp>
      <p:sp>
        <p:nvSpPr>
          <p:cNvPr id="3" name="Subtitle 2"/>
          <p:cNvSpPr>
            <a:spLocks noGrp="1"/>
          </p:cNvSpPr>
          <p:nvPr>
            <p:ph type="subTitle" idx="1"/>
          </p:nvPr>
        </p:nvSpPr>
        <p:spPr>
          <a:xfrm>
            <a:off x="4251960" y="12124584"/>
            <a:ext cx="19842480" cy="5467950"/>
          </a:xfrm>
        </p:spPr>
        <p:txBody>
          <a:bodyPr/>
          <a:lstStyle>
            <a:lvl1pPr marL="0" indent="0" algn="ctr">
              <a:buNone/>
              <a:defRPr>
                <a:solidFill>
                  <a:schemeClr val="tx1">
                    <a:tint val="75000"/>
                  </a:schemeClr>
                </a:solidFill>
              </a:defRPr>
            </a:lvl1pPr>
            <a:lvl2pPr marL="1358452" indent="0" algn="ctr">
              <a:buNone/>
              <a:defRPr>
                <a:solidFill>
                  <a:schemeClr val="tx1">
                    <a:tint val="75000"/>
                  </a:schemeClr>
                </a:solidFill>
              </a:defRPr>
            </a:lvl2pPr>
            <a:lvl3pPr marL="2716903" indent="0" algn="ctr">
              <a:buNone/>
              <a:defRPr>
                <a:solidFill>
                  <a:schemeClr val="tx1">
                    <a:tint val="75000"/>
                  </a:schemeClr>
                </a:solidFill>
              </a:defRPr>
            </a:lvl3pPr>
            <a:lvl4pPr marL="4075355" indent="0" algn="ctr">
              <a:buNone/>
              <a:defRPr>
                <a:solidFill>
                  <a:schemeClr val="tx1">
                    <a:tint val="75000"/>
                  </a:schemeClr>
                </a:solidFill>
              </a:defRPr>
            </a:lvl4pPr>
            <a:lvl5pPr marL="5433807" indent="0" algn="ctr">
              <a:buNone/>
              <a:defRPr>
                <a:solidFill>
                  <a:schemeClr val="tx1">
                    <a:tint val="75000"/>
                  </a:schemeClr>
                </a:solidFill>
              </a:defRPr>
            </a:lvl5pPr>
            <a:lvl6pPr marL="6792258" indent="0" algn="ctr">
              <a:buNone/>
              <a:defRPr>
                <a:solidFill>
                  <a:schemeClr val="tx1">
                    <a:tint val="75000"/>
                  </a:schemeClr>
                </a:solidFill>
              </a:defRPr>
            </a:lvl6pPr>
            <a:lvl7pPr marL="8150710" indent="0" algn="ctr">
              <a:buNone/>
              <a:defRPr>
                <a:solidFill>
                  <a:schemeClr val="tx1">
                    <a:tint val="75000"/>
                  </a:schemeClr>
                </a:solidFill>
              </a:defRPr>
            </a:lvl7pPr>
            <a:lvl8pPr marL="9509162" indent="0" algn="ctr">
              <a:buNone/>
              <a:defRPr>
                <a:solidFill>
                  <a:schemeClr val="tx1">
                    <a:tint val="75000"/>
                  </a:schemeClr>
                </a:solidFill>
              </a:defRPr>
            </a:lvl8pPr>
            <a:lvl9pPr marL="10867613"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144030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103235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76833" y="2511101"/>
            <a:ext cx="21683028" cy="5355519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817907" y="2511101"/>
            <a:ext cx="64586485" cy="53555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266880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255505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0" y="13749121"/>
            <a:ext cx="24094440" cy="4249548"/>
          </a:xfrm>
        </p:spPr>
        <p:txBody>
          <a:bodyPr anchor="t"/>
          <a:lstStyle>
            <a:lvl1pPr algn="l">
              <a:defRPr sz="11900" b="1" cap="all"/>
            </a:lvl1pPr>
          </a:lstStyle>
          <a:p>
            <a:r>
              <a:rPr lang="en-US"/>
              <a:t>Click to edit Master title style</a:t>
            </a:r>
            <a:endParaRPr lang="en-CA"/>
          </a:p>
        </p:txBody>
      </p:sp>
      <p:sp>
        <p:nvSpPr>
          <p:cNvPr id="3" name="Text Placeholder 2"/>
          <p:cNvSpPr>
            <a:spLocks noGrp="1"/>
          </p:cNvSpPr>
          <p:nvPr>
            <p:ph type="body" idx="1"/>
          </p:nvPr>
        </p:nvSpPr>
        <p:spPr>
          <a:xfrm>
            <a:off x="2239170" y="9068677"/>
            <a:ext cx="24094440" cy="4680445"/>
          </a:xfrm>
        </p:spPr>
        <p:txBody>
          <a:bodyPr anchor="b"/>
          <a:lstStyle>
            <a:lvl1pPr marL="0" indent="0">
              <a:buNone/>
              <a:defRPr sz="6000">
                <a:solidFill>
                  <a:schemeClr val="tx1">
                    <a:tint val="75000"/>
                  </a:schemeClr>
                </a:solidFill>
              </a:defRPr>
            </a:lvl1pPr>
            <a:lvl2pPr marL="1358452" indent="0">
              <a:buNone/>
              <a:defRPr sz="5400">
                <a:solidFill>
                  <a:schemeClr val="tx1">
                    <a:tint val="75000"/>
                  </a:schemeClr>
                </a:solidFill>
              </a:defRPr>
            </a:lvl2pPr>
            <a:lvl3pPr marL="2716903" indent="0">
              <a:buNone/>
              <a:defRPr sz="4700">
                <a:solidFill>
                  <a:schemeClr val="tx1">
                    <a:tint val="75000"/>
                  </a:schemeClr>
                </a:solidFill>
              </a:defRPr>
            </a:lvl3pPr>
            <a:lvl4pPr marL="4075355" indent="0">
              <a:buNone/>
              <a:defRPr sz="4200">
                <a:solidFill>
                  <a:schemeClr val="tx1">
                    <a:tint val="75000"/>
                  </a:schemeClr>
                </a:solidFill>
              </a:defRPr>
            </a:lvl4pPr>
            <a:lvl5pPr marL="5433807" indent="0">
              <a:buNone/>
              <a:defRPr sz="4200">
                <a:solidFill>
                  <a:schemeClr val="tx1">
                    <a:tint val="75000"/>
                  </a:schemeClr>
                </a:solidFill>
              </a:defRPr>
            </a:lvl5pPr>
            <a:lvl6pPr marL="6792258" indent="0">
              <a:buNone/>
              <a:defRPr sz="4200">
                <a:solidFill>
                  <a:schemeClr val="tx1">
                    <a:tint val="75000"/>
                  </a:schemeClr>
                </a:solidFill>
              </a:defRPr>
            </a:lvl6pPr>
            <a:lvl7pPr marL="8150710" indent="0">
              <a:buNone/>
              <a:defRPr sz="4200">
                <a:solidFill>
                  <a:schemeClr val="tx1">
                    <a:tint val="75000"/>
                  </a:schemeClr>
                </a:solidFill>
              </a:defRPr>
            </a:lvl7pPr>
            <a:lvl8pPr marL="9509162" indent="0">
              <a:buNone/>
              <a:defRPr sz="4200">
                <a:solidFill>
                  <a:schemeClr val="tx1">
                    <a:tint val="75000"/>
                  </a:schemeClr>
                </a:solidFill>
              </a:defRPr>
            </a:lvl8pPr>
            <a:lvl9pPr marL="10867613" indent="0">
              <a:buNone/>
              <a:defRPr sz="4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204318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817909" y="14645588"/>
            <a:ext cx="43134755" cy="41420709"/>
          </a:xfrm>
        </p:spPr>
        <p:txBody>
          <a:bodyPr/>
          <a:lstStyle>
            <a:lvl1pPr>
              <a:defRPr sz="8300"/>
            </a:lvl1pPr>
            <a:lvl2pPr>
              <a:defRPr sz="7200"/>
            </a:lvl2pPr>
            <a:lvl3pPr>
              <a:defRPr sz="60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8425101" y="14645588"/>
            <a:ext cx="43134758" cy="41420709"/>
          </a:xfrm>
        </p:spPr>
        <p:txBody>
          <a:bodyPr/>
          <a:lstStyle>
            <a:lvl1pPr>
              <a:defRPr sz="8300"/>
            </a:lvl1pPr>
            <a:lvl2pPr>
              <a:defRPr sz="7200"/>
            </a:lvl2pPr>
            <a:lvl3pPr>
              <a:defRPr sz="60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66075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17320" y="856845"/>
            <a:ext cx="25511760" cy="3566054"/>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1417322" y="4789411"/>
            <a:ext cx="12524582" cy="1995999"/>
          </a:xfrm>
        </p:spPr>
        <p:txBody>
          <a:bodyPr anchor="b"/>
          <a:lstStyle>
            <a:lvl1pPr marL="0" indent="0">
              <a:buNone/>
              <a:defRPr sz="7200" b="1"/>
            </a:lvl1pPr>
            <a:lvl2pPr marL="1358452" indent="0">
              <a:buNone/>
              <a:defRPr sz="6000" b="1"/>
            </a:lvl2pPr>
            <a:lvl3pPr marL="2716903" indent="0">
              <a:buNone/>
              <a:defRPr sz="5400" b="1"/>
            </a:lvl3pPr>
            <a:lvl4pPr marL="4075355" indent="0">
              <a:buNone/>
              <a:defRPr sz="4700" b="1"/>
            </a:lvl4pPr>
            <a:lvl5pPr marL="5433807" indent="0">
              <a:buNone/>
              <a:defRPr sz="4700" b="1"/>
            </a:lvl5pPr>
            <a:lvl6pPr marL="6792258" indent="0">
              <a:buNone/>
              <a:defRPr sz="4700" b="1"/>
            </a:lvl6pPr>
            <a:lvl7pPr marL="8150710" indent="0">
              <a:buNone/>
              <a:defRPr sz="4700" b="1"/>
            </a:lvl7pPr>
            <a:lvl8pPr marL="9509162" indent="0">
              <a:buNone/>
              <a:defRPr sz="4700" b="1"/>
            </a:lvl8pPr>
            <a:lvl9pPr marL="10867613" indent="0">
              <a:buNone/>
              <a:defRPr sz="4700" b="1"/>
            </a:lvl9pPr>
          </a:lstStyle>
          <a:p>
            <a:pPr lvl="0"/>
            <a:r>
              <a:rPr lang="en-US"/>
              <a:t>Click to edit Master text styles</a:t>
            </a:r>
          </a:p>
        </p:txBody>
      </p:sp>
      <p:sp>
        <p:nvSpPr>
          <p:cNvPr id="4" name="Content Placeholder 3"/>
          <p:cNvSpPr>
            <a:spLocks noGrp="1"/>
          </p:cNvSpPr>
          <p:nvPr>
            <p:ph sz="half" idx="2"/>
          </p:nvPr>
        </p:nvSpPr>
        <p:spPr>
          <a:xfrm>
            <a:off x="1417322" y="6785410"/>
            <a:ext cx="12524582" cy="12327652"/>
          </a:xfrm>
        </p:spPr>
        <p:txBody>
          <a:bodyPr/>
          <a:lstStyle>
            <a:lvl1pPr>
              <a:defRPr sz="7200"/>
            </a:lvl1pPr>
            <a:lvl2pPr>
              <a:defRPr sz="6000"/>
            </a:lvl2pPr>
            <a:lvl3pPr>
              <a:defRPr sz="54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14399582" y="4789411"/>
            <a:ext cx="12529503" cy="1995999"/>
          </a:xfrm>
        </p:spPr>
        <p:txBody>
          <a:bodyPr anchor="b"/>
          <a:lstStyle>
            <a:lvl1pPr marL="0" indent="0">
              <a:buNone/>
              <a:defRPr sz="7200" b="1"/>
            </a:lvl1pPr>
            <a:lvl2pPr marL="1358452" indent="0">
              <a:buNone/>
              <a:defRPr sz="6000" b="1"/>
            </a:lvl2pPr>
            <a:lvl3pPr marL="2716903" indent="0">
              <a:buNone/>
              <a:defRPr sz="5400" b="1"/>
            </a:lvl3pPr>
            <a:lvl4pPr marL="4075355" indent="0">
              <a:buNone/>
              <a:defRPr sz="4700" b="1"/>
            </a:lvl4pPr>
            <a:lvl5pPr marL="5433807" indent="0">
              <a:buNone/>
              <a:defRPr sz="4700" b="1"/>
            </a:lvl5pPr>
            <a:lvl6pPr marL="6792258" indent="0">
              <a:buNone/>
              <a:defRPr sz="4700" b="1"/>
            </a:lvl6pPr>
            <a:lvl7pPr marL="8150710" indent="0">
              <a:buNone/>
              <a:defRPr sz="4700" b="1"/>
            </a:lvl7pPr>
            <a:lvl8pPr marL="9509162" indent="0">
              <a:buNone/>
              <a:defRPr sz="4700" b="1"/>
            </a:lvl8pPr>
            <a:lvl9pPr marL="10867613" indent="0">
              <a:buNone/>
              <a:defRPr sz="4700" b="1"/>
            </a:lvl9pPr>
          </a:lstStyle>
          <a:p>
            <a:pPr lvl="0"/>
            <a:r>
              <a:rPr lang="en-US"/>
              <a:t>Click to edit Master text styles</a:t>
            </a:r>
          </a:p>
        </p:txBody>
      </p:sp>
      <p:sp>
        <p:nvSpPr>
          <p:cNvPr id="6" name="Content Placeholder 5"/>
          <p:cNvSpPr>
            <a:spLocks noGrp="1"/>
          </p:cNvSpPr>
          <p:nvPr>
            <p:ph sz="quarter" idx="4"/>
          </p:nvPr>
        </p:nvSpPr>
        <p:spPr>
          <a:xfrm>
            <a:off x="14399582" y="6785410"/>
            <a:ext cx="12529503" cy="12327652"/>
          </a:xfrm>
        </p:spPr>
        <p:txBody>
          <a:bodyPr/>
          <a:lstStyle>
            <a:lvl1pPr>
              <a:defRPr sz="7200"/>
            </a:lvl1pPr>
            <a:lvl2pPr>
              <a:defRPr sz="6000"/>
            </a:lvl2pPr>
            <a:lvl3pPr>
              <a:defRPr sz="54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192505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151626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301060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851891"/>
            <a:ext cx="9325770" cy="3625488"/>
          </a:xfrm>
        </p:spPr>
        <p:txBody>
          <a:bodyPr anchor="b"/>
          <a:lstStyle>
            <a:lvl1pPr algn="l">
              <a:defRPr sz="6000" b="1"/>
            </a:lvl1pPr>
          </a:lstStyle>
          <a:p>
            <a:r>
              <a:rPr lang="en-US"/>
              <a:t>Click to edit Master title style</a:t>
            </a:r>
            <a:endParaRPr lang="en-CA"/>
          </a:p>
        </p:txBody>
      </p:sp>
      <p:sp>
        <p:nvSpPr>
          <p:cNvPr id="3" name="Content Placeholder 2"/>
          <p:cNvSpPr>
            <a:spLocks noGrp="1"/>
          </p:cNvSpPr>
          <p:nvPr>
            <p:ph idx="1"/>
          </p:nvPr>
        </p:nvSpPr>
        <p:spPr>
          <a:xfrm>
            <a:off x="11082657" y="851893"/>
            <a:ext cx="15846425" cy="18261170"/>
          </a:xfrm>
        </p:spPr>
        <p:txBody>
          <a:bodyPr/>
          <a:lstStyle>
            <a:lvl1pPr>
              <a:defRPr sz="9500"/>
            </a:lvl1pPr>
            <a:lvl2pPr>
              <a:defRPr sz="83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1417322" y="4477381"/>
            <a:ext cx="9325770" cy="14635682"/>
          </a:xfrm>
        </p:spPr>
        <p:txBody>
          <a:bodyPr/>
          <a:lstStyle>
            <a:lvl1pPr marL="0" indent="0">
              <a:buNone/>
              <a:defRPr sz="4200"/>
            </a:lvl1pPr>
            <a:lvl2pPr marL="1358452" indent="0">
              <a:buNone/>
              <a:defRPr sz="3500"/>
            </a:lvl2pPr>
            <a:lvl3pPr marL="2716903" indent="0">
              <a:buNone/>
              <a:defRPr sz="2900"/>
            </a:lvl3pPr>
            <a:lvl4pPr marL="4075355" indent="0">
              <a:buNone/>
              <a:defRPr sz="2600"/>
            </a:lvl4pPr>
            <a:lvl5pPr marL="5433807" indent="0">
              <a:buNone/>
              <a:defRPr sz="2600"/>
            </a:lvl5pPr>
            <a:lvl6pPr marL="6792258" indent="0">
              <a:buNone/>
              <a:defRPr sz="2600"/>
            </a:lvl6pPr>
            <a:lvl7pPr marL="8150710" indent="0">
              <a:buNone/>
              <a:defRPr sz="2600"/>
            </a:lvl7pPr>
            <a:lvl8pPr marL="9509162" indent="0">
              <a:buNone/>
              <a:defRPr sz="2600"/>
            </a:lvl8pPr>
            <a:lvl9pPr marL="10867613"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110016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3" y="14977428"/>
            <a:ext cx="17007840" cy="1768169"/>
          </a:xfrm>
        </p:spPr>
        <p:txBody>
          <a:bodyPr anchor="b"/>
          <a:lstStyle>
            <a:lvl1pPr algn="l">
              <a:defRPr sz="6000" b="1"/>
            </a:lvl1pPr>
          </a:lstStyle>
          <a:p>
            <a:r>
              <a:rPr lang="en-US"/>
              <a:t>Click to edit Master title style</a:t>
            </a:r>
            <a:endParaRPr lang="en-CA"/>
          </a:p>
        </p:txBody>
      </p:sp>
      <p:sp>
        <p:nvSpPr>
          <p:cNvPr id="3" name="Picture Placeholder 2"/>
          <p:cNvSpPr>
            <a:spLocks noGrp="1"/>
          </p:cNvSpPr>
          <p:nvPr>
            <p:ph type="pic" idx="1"/>
          </p:nvPr>
        </p:nvSpPr>
        <p:spPr>
          <a:xfrm>
            <a:off x="5556093" y="1911801"/>
            <a:ext cx="17007840" cy="12837795"/>
          </a:xfrm>
        </p:spPr>
        <p:txBody>
          <a:bodyPr/>
          <a:lstStyle>
            <a:lvl1pPr marL="0" indent="0">
              <a:buNone/>
              <a:defRPr sz="9500"/>
            </a:lvl1pPr>
            <a:lvl2pPr marL="1358452" indent="0">
              <a:buNone/>
              <a:defRPr sz="8300"/>
            </a:lvl2pPr>
            <a:lvl3pPr marL="2716903" indent="0">
              <a:buNone/>
              <a:defRPr sz="7200"/>
            </a:lvl3pPr>
            <a:lvl4pPr marL="4075355" indent="0">
              <a:buNone/>
              <a:defRPr sz="6000"/>
            </a:lvl4pPr>
            <a:lvl5pPr marL="5433807" indent="0">
              <a:buNone/>
              <a:defRPr sz="6000"/>
            </a:lvl5pPr>
            <a:lvl6pPr marL="6792258" indent="0">
              <a:buNone/>
              <a:defRPr sz="6000"/>
            </a:lvl6pPr>
            <a:lvl7pPr marL="8150710" indent="0">
              <a:buNone/>
              <a:defRPr sz="6000"/>
            </a:lvl7pPr>
            <a:lvl8pPr marL="9509162" indent="0">
              <a:buNone/>
              <a:defRPr sz="6000"/>
            </a:lvl8pPr>
            <a:lvl9pPr marL="10867613" indent="0">
              <a:buNone/>
              <a:defRPr sz="6000"/>
            </a:lvl9pPr>
          </a:lstStyle>
          <a:p>
            <a:endParaRPr lang="en-CA"/>
          </a:p>
        </p:txBody>
      </p:sp>
      <p:sp>
        <p:nvSpPr>
          <p:cNvPr id="4" name="Text Placeholder 3"/>
          <p:cNvSpPr>
            <a:spLocks noGrp="1"/>
          </p:cNvSpPr>
          <p:nvPr>
            <p:ph type="body" sz="half" idx="2"/>
          </p:nvPr>
        </p:nvSpPr>
        <p:spPr>
          <a:xfrm>
            <a:off x="5556093" y="16745597"/>
            <a:ext cx="17007840" cy="2511096"/>
          </a:xfrm>
        </p:spPr>
        <p:txBody>
          <a:bodyPr/>
          <a:lstStyle>
            <a:lvl1pPr marL="0" indent="0">
              <a:buNone/>
              <a:defRPr sz="4200"/>
            </a:lvl1pPr>
            <a:lvl2pPr marL="1358452" indent="0">
              <a:buNone/>
              <a:defRPr sz="3500"/>
            </a:lvl2pPr>
            <a:lvl3pPr marL="2716903" indent="0">
              <a:buNone/>
              <a:defRPr sz="2900"/>
            </a:lvl3pPr>
            <a:lvl4pPr marL="4075355" indent="0">
              <a:buNone/>
              <a:defRPr sz="2600"/>
            </a:lvl4pPr>
            <a:lvl5pPr marL="5433807" indent="0">
              <a:buNone/>
              <a:defRPr sz="2600"/>
            </a:lvl5pPr>
            <a:lvl6pPr marL="6792258" indent="0">
              <a:buNone/>
              <a:defRPr sz="2600"/>
            </a:lvl6pPr>
            <a:lvl7pPr marL="8150710" indent="0">
              <a:buNone/>
              <a:defRPr sz="2600"/>
            </a:lvl7pPr>
            <a:lvl8pPr marL="9509162" indent="0">
              <a:buNone/>
              <a:defRPr sz="2600"/>
            </a:lvl8pPr>
            <a:lvl9pPr marL="10867613"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0AE40084-D16F-4AAA-AB2B-541E9DCDB31E}" type="datetimeFigureOut">
              <a:rPr lang="en-CA" smtClean="0"/>
              <a:pPr/>
              <a:t>2017-03-27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9736C8-2E6D-4DBD-92C7-B049CBB5A786}" type="slidenum">
              <a:rPr lang="en-CA" smtClean="0"/>
              <a:pPr/>
              <a:t>‹#›</a:t>
            </a:fld>
            <a:endParaRPr lang="en-CA"/>
          </a:p>
        </p:txBody>
      </p:sp>
    </p:spTree>
    <p:extLst>
      <p:ext uri="{BB962C8B-B14F-4D97-AF65-F5344CB8AC3E}">
        <p14:creationId xmlns:p14="http://schemas.microsoft.com/office/powerpoint/2010/main" val="37021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17320" y="856845"/>
            <a:ext cx="25511760" cy="3566054"/>
          </a:xfrm>
          <a:prstGeom prst="rect">
            <a:avLst/>
          </a:prstGeom>
        </p:spPr>
        <p:txBody>
          <a:bodyPr vert="horz" lIns="271690" tIns="135845" rIns="271690" bIns="135845"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1417320" y="4992479"/>
            <a:ext cx="25511760" cy="14120586"/>
          </a:xfrm>
          <a:prstGeom prst="rect">
            <a:avLst/>
          </a:prstGeom>
        </p:spPr>
        <p:txBody>
          <a:bodyPr vert="horz" lIns="271690" tIns="135845" rIns="271690" bIns="1358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1417320" y="19831225"/>
            <a:ext cx="6614160" cy="1139156"/>
          </a:xfrm>
          <a:prstGeom prst="rect">
            <a:avLst/>
          </a:prstGeom>
        </p:spPr>
        <p:txBody>
          <a:bodyPr vert="horz" lIns="271690" tIns="135845" rIns="271690" bIns="135845" rtlCol="0" anchor="ctr"/>
          <a:lstStyle>
            <a:lvl1pPr algn="l">
              <a:defRPr sz="3500">
                <a:solidFill>
                  <a:schemeClr val="tx1">
                    <a:tint val="75000"/>
                  </a:schemeClr>
                </a:solidFill>
              </a:defRPr>
            </a:lvl1pPr>
          </a:lstStyle>
          <a:p>
            <a:fld id="{0AE40084-D16F-4AAA-AB2B-541E9DCDB31E}" type="datetimeFigureOut">
              <a:rPr lang="en-CA" smtClean="0"/>
              <a:pPr/>
              <a:t>2017-03-27</a:t>
            </a:fld>
            <a:endParaRPr lang="en-CA"/>
          </a:p>
        </p:txBody>
      </p:sp>
      <p:sp>
        <p:nvSpPr>
          <p:cNvPr id="5" name="Footer Placeholder 4"/>
          <p:cNvSpPr>
            <a:spLocks noGrp="1"/>
          </p:cNvSpPr>
          <p:nvPr>
            <p:ph type="ftr" sz="quarter" idx="3"/>
          </p:nvPr>
        </p:nvSpPr>
        <p:spPr>
          <a:xfrm>
            <a:off x="9685020" y="19831225"/>
            <a:ext cx="8976360" cy="1139156"/>
          </a:xfrm>
          <a:prstGeom prst="rect">
            <a:avLst/>
          </a:prstGeom>
        </p:spPr>
        <p:txBody>
          <a:bodyPr vert="horz" lIns="271690" tIns="135845" rIns="271690" bIns="135845" rtlCol="0" anchor="ctr"/>
          <a:lstStyle>
            <a:lvl1pPr algn="ctr">
              <a:defRPr sz="35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0314920" y="19831225"/>
            <a:ext cx="6614160" cy="1139156"/>
          </a:xfrm>
          <a:prstGeom prst="rect">
            <a:avLst/>
          </a:prstGeom>
        </p:spPr>
        <p:txBody>
          <a:bodyPr vert="horz" lIns="271690" tIns="135845" rIns="271690" bIns="135845" rtlCol="0" anchor="ctr"/>
          <a:lstStyle>
            <a:lvl1pPr algn="r">
              <a:defRPr sz="3500">
                <a:solidFill>
                  <a:schemeClr val="tx1">
                    <a:tint val="75000"/>
                  </a:schemeClr>
                </a:solidFill>
              </a:defRPr>
            </a:lvl1pPr>
          </a:lstStyle>
          <a:p>
            <a:fld id="{A99736C8-2E6D-4DBD-92C7-B049CBB5A786}" type="slidenum">
              <a:rPr lang="en-CA" smtClean="0"/>
              <a:pPr/>
              <a:t>‹#›</a:t>
            </a:fld>
            <a:endParaRPr lang="en-CA"/>
          </a:p>
        </p:txBody>
      </p:sp>
    </p:spTree>
    <p:extLst>
      <p:ext uri="{BB962C8B-B14F-4D97-AF65-F5344CB8AC3E}">
        <p14:creationId xmlns:p14="http://schemas.microsoft.com/office/powerpoint/2010/main" val="2229461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6903" rtl="0" eaLnBrk="1" latinLnBrk="0" hangingPunct="1">
        <a:spcBef>
          <a:spcPct val="0"/>
        </a:spcBef>
        <a:buNone/>
        <a:defRPr sz="13000" kern="1200">
          <a:solidFill>
            <a:schemeClr val="tx1"/>
          </a:solidFill>
          <a:latin typeface="+mj-lt"/>
          <a:ea typeface="+mj-ea"/>
          <a:cs typeface="+mj-cs"/>
        </a:defRPr>
      </a:lvl1pPr>
    </p:titleStyle>
    <p:bodyStyle>
      <a:lvl1pPr marL="1018839" indent="-1018839" algn="l" defTabSz="2716903" rtl="0" eaLnBrk="1" latinLnBrk="0" hangingPunct="1">
        <a:spcBef>
          <a:spcPct val="20000"/>
        </a:spcBef>
        <a:buFont typeface="Arial" pitchFamily="34" charset="0"/>
        <a:buChar char="•"/>
        <a:defRPr sz="9500" kern="1200">
          <a:solidFill>
            <a:schemeClr val="tx1"/>
          </a:solidFill>
          <a:latin typeface="+mn-lt"/>
          <a:ea typeface="+mn-ea"/>
          <a:cs typeface="+mn-cs"/>
        </a:defRPr>
      </a:lvl1pPr>
      <a:lvl2pPr marL="2207484" indent="-849032" algn="l" defTabSz="2716903" rtl="0" eaLnBrk="1" latinLnBrk="0" hangingPunct="1">
        <a:spcBef>
          <a:spcPct val="20000"/>
        </a:spcBef>
        <a:buFont typeface="Arial" pitchFamily="34" charset="0"/>
        <a:buChar char="–"/>
        <a:defRPr sz="8300" kern="1200">
          <a:solidFill>
            <a:schemeClr val="tx1"/>
          </a:solidFill>
          <a:latin typeface="+mn-lt"/>
          <a:ea typeface="+mn-ea"/>
          <a:cs typeface="+mn-cs"/>
        </a:defRPr>
      </a:lvl2pPr>
      <a:lvl3pPr marL="3396130" indent="-679226" algn="l" defTabSz="2716903" rtl="0" eaLnBrk="1" latinLnBrk="0" hangingPunct="1">
        <a:spcBef>
          <a:spcPct val="20000"/>
        </a:spcBef>
        <a:buFont typeface="Arial" pitchFamily="34" charset="0"/>
        <a:buChar char="•"/>
        <a:defRPr sz="7200" kern="1200">
          <a:solidFill>
            <a:schemeClr val="tx1"/>
          </a:solidFill>
          <a:latin typeface="+mn-lt"/>
          <a:ea typeface="+mn-ea"/>
          <a:cs typeface="+mn-cs"/>
        </a:defRPr>
      </a:lvl3pPr>
      <a:lvl4pPr marL="4754581" indent="-679226" algn="l" defTabSz="271690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033" indent="-679226" algn="l" defTabSz="271690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1485" indent="-679226" algn="l" defTabSz="271690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29936" indent="-679226" algn="l" defTabSz="271690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8388" indent="-679226" algn="l" defTabSz="271690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6840" indent="-679226" algn="l" defTabSz="2716903" rtl="0" eaLnBrk="1" latinLnBrk="0" hangingPunct="1">
        <a:spcBef>
          <a:spcPct val="20000"/>
        </a:spcBef>
        <a:buFont typeface="Arial" pitchFamily="34" charset="0"/>
        <a:buChar char="•"/>
        <a:defRPr sz="6000" kern="1200">
          <a:solidFill>
            <a:schemeClr val="tx1"/>
          </a:solidFill>
          <a:latin typeface="+mn-lt"/>
          <a:ea typeface="+mn-ea"/>
          <a:cs typeface="+mn-cs"/>
        </a:defRPr>
      </a:lvl9pPr>
    </p:bodyStyle>
    <p:otherStyle>
      <a:defPPr>
        <a:defRPr lang="en-US"/>
      </a:defPPr>
      <a:lvl1pPr marL="0" algn="l" defTabSz="2716903" rtl="0" eaLnBrk="1" latinLnBrk="0" hangingPunct="1">
        <a:defRPr sz="5400" kern="1200">
          <a:solidFill>
            <a:schemeClr val="tx1"/>
          </a:solidFill>
          <a:latin typeface="+mn-lt"/>
          <a:ea typeface="+mn-ea"/>
          <a:cs typeface="+mn-cs"/>
        </a:defRPr>
      </a:lvl1pPr>
      <a:lvl2pPr marL="1358452" algn="l" defTabSz="2716903" rtl="0" eaLnBrk="1" latinLnBrk="0" hangingPunct="1">
        <a:defRPr sz="5400" kern="1200">
          <a:solidFill>
            <a:schemeClr val="tx1"/>
          </a:solidFill>
          <a:latin typeface="+mn-lt"/>
          <a:ea typeface="+mn-ea"/>
          <a:cs typeface="+mn-cs"/>
        </a:defRPr>
      </a:lvl2pPr>
      <a:lvl3pPr marL="2716903" algn="l" defTabSz="2716903" rtl="0" eaLnBrk="1" latinLnBrk="0" hangingPunct="1">
        <a:defRPr sz="5400" kern="1200">
          <a:solidFill>
            <a:schemeClr val="tx1"/>
          </a:solidFill>
          <a:latin typeface="+mn-lt"/>
          <a:ea typeface="+mn-ea"/>
          <a:cs typeface="+mn-cs"/>
        </a:defRPr>
      </a:lvl3pPr>
      <a:lvl4pPr marL="4075355" algn="l" defTabSz="2716903" rtl="0" eaLnBrk="1" latinLnBrk="0" hangingPunct="1">
        <a:defRPr sz="5400" kern="1200">
          <a:solidFill>
            <a:schemeClr val="tx1"/>
          </a:solidFill>
          <a:latin typeface="+mn-lt"/>
          <a:ea typeface="+mn-ea"/>
          <a:cs typeface="+mn-cs"/>
        </a:defRPr>
      </a:lvl4pPr>
      <a:lvl5pPr marL="5433807" algn="l" defTabSz="2716903" rtl="0" eaLnBrk="1" latinLnBrk="0" hangingPunct="1">
        <a:defRPr sz="5400" kern="1200">
          <a:solidFill>
            <a:schemeClr val="tx1"/>
          </a:solidFill>
          <a:latin typeface="+mn-lt"/>
          <a:ea typeface="+mn-ea"/>
          <a:cs typeface="+mn-cs"/>
        </a:defRPr>
      </a:lvl5pPr>
      <a:lvl6pPr marL="6792258" algn="l" defTabSz="2716903" rtl="0" eaLnBrk="1" latinLnBrk="0" hangingPunct="1">
        <a:defRPr sz="5400" kern="1200">
          <a:solidFill>
            <a:schemeClr val="tx1"/>
          </a:solidFill>
          <a:latin typeface="+mn-lt"/>
          <a:ea typeface="+mn-ea"/>
          <a:cs typeface="+mn-cs"/>
        </a:defRPr>
      </a:lvl6pPr>
      <a:lvl7pPr marL="8150710" algn="l" defTabSz="2716903" rtl="0" eaLnBrk="1" latinLnBrk="0" hangingPunct="1">
        <a:defRPr sz="5400" kern="1200">
          <a:solidFill>
            <a:schemeClr val="tx1"/>
          </a:solidFill>
          <a:latin typeface="+mn-lt"/>
          <a:ea typeface="+mn-ea"/>
          <a:cs typeface="+mn-cs"/>
        </a:defRPr>
      </a:lvl7pPr>
      <a:lvl8pPr marL="9509162" algn="l" defTabSz="2716903" rtl="0" eaLnBrk="1" latinLnBrk="0" hangingPunct="1">
        <a:defRPr sz="5400" kern="1200">
          <a:solidFill>
            <a:schemeClr val="tx1"/>
          </a:solidFill>
          <a:latin typeface="+mn-lt"/>
          <a:ea typeface="+mn-ea"/>
          <a:cs typeface="+mn-cs"/>
        </a:defRPr>
      </a:lvl8pPr>
      <a:lvl9pPr marL="10867613" algn="l" defTabSz="2716903"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warthmore.edu/NatSci/cpurrin1/posteradvice.htm" TargetMode="External"/><Relationship Id="rId3" Type="http://schemas.openxmlformats.org/officeDocument/2006/relationships/image" Target="../media/image1.gif"/><Relationship Id="rId7" Type="http://schemas.openxmlformats.org/officeDocument/2006/relationships/hyperlink" Target="http://helpdesk.ualberta.ca/printin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jpe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abacus.bates.edu/~bpfohl/pos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4"/>
          <p:cNvSpPr>
            <a:spLocks noChangeArrowheads="1"/>
          </p:cNvSpPr>
          <p:nvPr/>
        </p:nvSpPr>
        <p:spPr bwMode="auto">
          <a:xfrm>
            <a:off x="457200" y="509437"/>
            <a:ext cx="27432000" cy="2037745"/>
          </a:xfrm>
          <a:prstGeom prst="rect">
            <a:avLst/>
          </a:prstGeom>
          <a:solidFill>
            <a:srgbClr val="006546"/>
          </a:solidFill>
          <a:ln w="57150">
            <a:solidFill>
              <a:schemeClr val="tx1"/>
            </a:solidFill>
            <a:miter lim="800000"/>
            <a:headEnd/>
            <a:tailEnd/>
          </a:ln>
          <a:effectLst/>
          <a:extLst/>
        </p:spPr>
        <p:txBody>
          <a:bodyPr wrap="none" lIns="89690" tIns="44842" rIns="89690" bIns="44842" anchor="ctr"/>
          <a:lstStyle/>
          <a:p>
            <a:pPr algn="ctr" defTabSz="895492"/>
            <a:r>
              <a:rPr lang="en-US" sz="4000" dirty="0">
                <a:solidFill>
                  <a:schemeClr val="bg1"/>
                </a:solidFill>
                <a:latin typeface="Arial" pitchFamily="34" charset="0"/>
                <a:cs typeface="Arial" pitchFamily="34" charset="0"/>
              </a:rPr>
              <a:t>ECE 492 - Computer Engineering Design Project</a:t>
            </a:r>
            <a:endParaRPr lang="en-AU" sz="4000" dirty="0">
              <a:solidFill>
                <a:schemeClr val="bg1"/>
              </a:solidFill>
              <a:latin typeface="Arial" pitchFamily="34" charset="0"/>
              <a:cs typeface="Arial" pitchFamily="34" charset="0"/>
            </a:endParaRPr>
          </a:p>
          <a:p>
            <a:pPr algn="ctr" defTabSz="895492"/>
            <a:r>
              <a:rPr lang="en-AU" sz="6000" dirty="0">
                <a:solidFill>
                  <a:schemeClr val="bg1"/>
                </a:solidFill>
                <a:latin typeface="Arial Black" pitchFamily="34" charset="0"/>
              </a:rPr>
              <a:t>&lt;Project Title&gt;</a:t>
            </a:r>
          </a:p>
        </p:txBody>
      </p:sp>
      <p:graphicFrame>
        <p:nvGraphicFramePr>
          <p:cNvPr id="10" name="Group 413"/>
          <p:cNvGraphicFramePr>
            <a:graphicFrameLocks noGrp="1"/>
          </p:cNvGraphicFramePr>
          <p:nvPr>
            <p:extLst>
              <p:ext uri="{D42A27DB-BD31-4B8C-83A1-F6EECF244321}">
                <p14:modId xmlns:p14="http://schemas.microsoft.com/office/powerpoint/2010/main" val="1665880091"/>
              </p:ext>
            </p:extLst>
          </p:nvPr>
        </p:nvGraphicFramePr>
        <p:xfrm>
          <a:off x="457200" y="2453179"/>
          <a:ext cx="27432000" cy="709269"/>
        </p:xfrm>
        <a:graphic>
          <a:graphicData uri="http://schemas.openxmlformats.org/drawingml/2006/table">
            <a:tbl>
              <a:tblPr/>
              <a:tblGrid>
                <a:gridCol w="22021455">
                  <a:extLst>
                    <a:ext uri="{9D8B030D-6E8A-4147-A177-3AD203B41FA5}">
                      <a16:colId xmlns:a16="http://schemas.microsoft.com/office/drawing/2014/main" val="20000"/>
                    </a:ext>
                  </a:extLst>
                </a:gridCol>
                <a:gridCol w="5410545">
                  <a:extLst>
                    <a:ext uri="{9D8B030D-6E8A-4147-A177-3AD203B41FA5}">
                      <a16:colId xmlns:a16="http://schemas.microsoft.com/office/drawing/2014/main" val="20001"/>
                    </a:ext>
                  </a:extLst>
                </a:gridCol>
              </a:tblGrid>
              <a:tr h="709269">
                <a:tc>
                  <a:txBody>
                    <a:bodyPr/>
                    <a:lstStyle/>
                    <a:p>
                      <a:pPr marL="0" marR="0" lvl="0" indent="0" algn="l" defTabSz="4992688" rtl="0" eaLnBrk="0" fontAlgn="base" latinLnBrk="0" hangingPunct="0">
                        <a:lnSpc>
                          <a:spcPct val="100000"/>
                        </a:lnSpc>
                        <a:spcBef>
                          <a:spcPct val="20000"/>
                        </a:spcBef>
                        <a:spcAft>
                          <a:spcPct val="0"/>
                        </a:spcAft>
                        <a:buClrTx/>
                        <a:buSzTx/>
                        <a:buFontTx/>
                        <a:buNone/>
                        <a:tabLst/>
                      </a:pPr>
                      <a:r>
                        <a:rPr kumimoji="0" lang="en-US" sz="4000" b="0" i="0" u="none" strike="noStrike" cap="none" normalizeH="0" baseline="0" dirty="0">
                          <a:ln>
                            <a:noFill/>
                          </a:ln>
                          <a:solidFill>
                            <a:schemeClr val="tx1"/>
                          </a:solidFill>
                          <a:effectLst/>
                          <a:latin typeface="Garamond" pitchFamily="18" charset="0"/>
                        </a:rPr>
                        <a:t>&lt;Insert team member names here&gt;</a:t>
                      </a:r>
                    </a:p>
                  </a:txBody>
                  <a:tcPr marL="271572" marR="91562" marT="48973" marB="48973"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992688" rtl="0" eaLnBrk="0" fontAlgn="base" latinLnBrk="0" hangingPunct="0">
                        <a:lnSpc>
                          <a:spcPct val="100000"/>
                        </a:lnSpc>
                        <a:spcBef>
                          <a:spcPct val="20000"/>
                        </a:spcBef>
                        <a:spcAft>
                          <a:spcPct val="0"/>
                        </a:spcAft>
                        <a:buClrTx/>
                        <a:buSzTx/>
                        <a:buFontTx/>
                        <a:buNone/>
                        <a:tabLst/>
                      </a:pPr>
                      <a:r>
                        <a:rPr kumimoji="0" lang="en-US" sz="4000" b="0" i="0" u="none" strike="noStrike" cap="none" normalizeH="0" baseline="0">
                          <a:ln>
                            <a:noFill/>
                          </a:ln>
                          <a:solidFill>
                            <a:schemeClr val="tx1"/>
                          </a:solidFill>
                          <a:effectLst/>
                          <a:latin typeface="Garamond" pitchFamily="18" charset="0"/>
                        </a:rPr>
                        <a:t>2017</a:t>
                      </a:r>
                      <a:endParaRPr kumimoji="0" lang="en-US" sz="4000" b="0" i="0" u="none" strike="noStrike" cap="none" normalizeH="0" baseline="0" dirty="0">
                        <a:ln>
                          <a:noFill/>
                        </a:ln>
                        <a:solidFill>
                          <a:schemeClr val="tx1"/>
                        </a:solidFill>
                        <a:effectLst/>
                        <a:latin typeface="Garamond" pitchFamily="18" charset="0"/>
                      </a:endParaRPr>
                    </a:p>
                  </a:txBody>
                  <a:tcPr marL="271572" marR="91562" marT="48973" marB="48973"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Rectangle 78"/>
          <p:cNvSpPr>
            <a:spLocks noChangeArrowheads="1"/>
          </p:cNvSpPr>
          <p:nvPr/>
        </p:nvSpPr>
        <p:spPr bwMode="auto">
          <a:xfrm>
            <a:off x="457200" y="3687449"/>
            <a:ext cx="27432000" cy="15586224"/>
          </a:xfrm>
          <a:prstGeom prst="rect">
            <a:avLst/>
          </a:prstGeom>
          <a:solidFill>
            <a:schemeClr val="bg1"/>
          </a:solidFill>
          <a:ln w="57150">
            <a:solidFill>
              <a:schemeClr val="tx1"/>
            </a:solidFill>
            <a:miter lim="800000"/>
            <a:headEnd/>
            <a:tailEnd/>
          </a:ln>
          <a:effectLst/>
        </p:spPr>
        <p:txBody>
          <a:bodyPr wrap="none" lIns="89705" tIns="44852" rIns="89705" bIns="44852" anchor="ctr"/>
          <a:lstStyle/>
          <a:p>
            <a:endParaRPr lang="en-CA" dirty="0"/>
          </a:p>
        </p:txBody>
      </p:sp>
      <p:pic>
        <p:nvPicPr>
          <p:cNvPr id="1025" name="Picture 1" descr="http://www.uofaweb.ualberta.ca/CMS/images/common/shi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323" y="8395940"/>
            <a:ext cx="809447" cy="1511475"/>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p:cNvGrpSpPr/>
          <p:nvPr/>
        </p:nvGrpSpPr>
        <p:grpSpPr>
          <a:xfrm>
            <a:off x="304800" y="18934050"/>
            <a:ext cx="27588058" cy="2037745"/>
            <a:chOff x="304800" y="16916400"/>
            <a:chExt cx="27588058" cy="1828800"/>
          </a:xfrm>
        </p:grpSpPr>
        <p:sp>
          <p:nvSpPr>
            <p:cNvPr id="13" name="Rectangle 144"/>
            <p:cNvSpPr>
              <a:spLocks noChangeArrowheads="1"/>
            </p:cNvSpPr>
            <p:nvPr/>
          </p:nvSpPr>
          <p:spPr bwMode="auto">
            <a:xfrm>
              <a:off x="453543" y="17215945"/>
              <a:ext cx="27439315" cy="1324303"/>
            </a:xfrm>
            <a:prstGeom prst="rect">
              <a:avLst/>
            </a:prstGeom>
            <a:solidFill>
              <a:srgbClr val="006546"/>
            </a:solidFill>
            <a:ln w="57150">
              <a:solidFill>
                <a:schemeClr val="tx1"/>
              </a:solidFill>
              <a:miter lim="800000"/>
              <a:headEnd/>
              <a:tailEnd/>
            </a:ln>
            <a:effectLst/>
            <a:extLst/>
          </p:spPr>
          <p:txBody>
            <a:bodyPr wrap="none" lIns="89690" tIns="44842" rIns="89690" bIns="44842" anchor="ctr"/>
            <a:lstStyle/>
            <a:p>
              <a:pPr algn="r" defTabSz="895492"/>
              <a:r>
                <a:rPr lang="en-AU" sz="5000" b="1" dirty="0">
                  <a:solidFill>
                    <a:schemeClr val="bg1"/>
                  </a:solidFill>
                  <a:latin typeface="Garamond" pitchFamily="18" charset="0"/>
                </a:rPr>
                <a:t>Department of Electrical &amp; Computer Engineering</a:t>
              </a:r>
            </a:p>
          </p:txBody>
        </p:sp>
        <p:pic>
          <p:nvPicPr>
            <p:cNvPr id="12" name="Picture 380" descr="UofA_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6916400"/>
              <a:ext cx="5837382"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 Box 80"/>
          <p:cNvSpPr txBox="1">
            <a:spLocks noChangeArrowheads="1"/>
          </p:cNvSpPr>
          <p:nvPr/>
        </p:nvSpPr>
        <p:spPr bwMode="auto">
          <a:xfrm>
            <a:off x="708831" y="13284276"/>
            <a:ext cx="6400800" cy="4775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ts val="1000"/>
              </a:spcBef>
              <a:spcAft>
                <a:spcPts val="1000"/>
              </a:spcAft>
            </a:pPr>
            <a:r>
              <a:rPr lang="en-US" sz="4000" dirty="0">
                <a:latin typeface="Arial" charset="0"/>
              </a:rPr>
              <a:t>Font Sizes and Types</a:t>
            </a:r>
          </a:p>
          <a:p>
            <a:pPr algn="just">
              <a:spcBef>
                <a:spcPts val="600"/>
              </a:spcBef>
              <a:spcAft>
                <a:spcPts val="1500"/>
              </a:spcAft>
            </a:pPr>
            <a:r>
              <a:rPr lang="en-US" dirty="0"/>
              <a:t>For paragraph text 24-28 </a:t>
            </a:r>
            <a:r>
              <a:rPr lang="en-US" dirty="0" err="1"/>
              <a:t>pt</a:t>
            </a:r>
            <a:r>
              <a:rPr lang="en-US" dirty="0"/>
              <a:t> text works well. Section titles should be sized appropriately, 40 </a:t>
            </a:r>
            <a:r>
              <a:rPr lang="en-US" dirty="0" err="1"/>
              <a:t>pt</a:t>
            </a:r>
            <a:r>
              <a:rPr lang="en-US" dirty="0"/>
              <a:t> is a good start. Be consistent with your font sizes. </a:t>
            </a:r>
          </a:p>
          <a:p>
            <a:pPr algn="just">
              <a:spcBef>
                <a:spcPts val="600"/>
              </a:spcBef>
              <a:spcAft>
                <a:spcPts val="1500"/>
              </a:spcAft>
            </a:pPr>
            <a:r>
              <a:rPr lang="en-US" dirty="0"/>
              <a:t>A good test for font size is to print the poster scaled to fit on 8.5x11 paper; if you can read it easily at arm’s length then it should be ok.</a:t>
            </a:r>
          </a:p>
          <a:p>
            <a:pPr algn="just">
              <a:spcBef>
                <a:spcPts val="600"/>
              </a:spcBef>
              <a:spcAft>
                <a:spcPts val="1500"/>
              </a:spcAft>
            </a:pPr>
            <a:r>
              <a:rPr lang="en-US" dirty="0"/>
              <a:t>If using formulas or variable symbols, be sure to italicize them so they are recognized as such… e.g. </a:t>
            </a:r>
            <a:r>
              <a:rPr lang="en-US" i="1" dirty="0"/>
              <a:t>y + g(x)</a:t>
            </a:r>
            <a:r>
              <a:rPr lang="en-US" dirty="0"/>
              <a:t>.</a:t>
            </a:r>
          </a:p>
        </p:txBody>
      </p:sp>
      <p:sp>
        <p:nvSpPr>
          <p:cNvPr id="38" name="Text Box 90"/>
          <p:cNvSpPr txBox="1">
            <a:spLocks noChangeArrowheads="1"/>
          </p:cNvSpPr>
          <p:nvPr/>
        </p:nvSpPr>
        <p:spPr bwMode="auto">
          <a:xfrm>
            <a:off x="708831" y="3887543"/>
            <a:ext cx="6400800" cy="450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ts val="1000"/>
              </a:spcBef>
              <a:spcAft>
                <a:spcPts val="1000"/>
              </a:spcAft>
            </a:pPr>
            <a:r>
              <a:rPr lang="en-US" sz="4000" dirty="0">
                <a:latin typeface="Arial" charset="0"/>
              </a:rPr>
              <a:t>Poster Essentials</a:t>
            </a:r>
          </a:p>
          <a:p>
            <a:pPr algn="just">
              <a:spcBef>
                <a:spcPts val="600"/>
              </a:spcBef>
              <a:spcAft>
                <a:spcPts val="1500"/>
              </a:spcAft>
            </a:pPr>
            <a:r>
              <a:rPr lang="en-US" u="none" dirty="0"/>
              <a:t>Keep the poster title to two lines in length. Below the main poster title is the information table where you supply the names of your group members, the client (if applicable) and the year. The column widths may be changed by </a:t>
            </a:r>
            <a:r>
              <a:rPr lang="en-US" i="1" u="none" dirty="0"/>
              <a:t>dragging</a:t>
            </a:r>
            <a:r>
              <a:rPr lang="en-US" u="none" dirty="0"/>
              <a:t> the vertical column separators.</a:t>
            </a:r>
          </a:p>
          <a:p>
            <a:pPr algn="just">
              <a:spcBef>
                <a:spcPts val="600"/>
              </a:spcBef>
              <a:spcAft>
                <a:spcPts val="1500"/>
              </a:spcAft>
            </a:pPr>
            <a:r>
              <a:rPr lang="en-US" dirty="0"/>
              <a:t>Three or four column text box formats are recommended as a wide single column of text is difficult to read.</a:t>
            </a:r>
          </a:p>
        </p:txBody>
      </p:sp>
      <p:pic>
        <p:nvPicPr>
          <p:cNvPr id="39" name="Picture 137" descr="whiterock"/>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6806" y="8954068"/>
            <a:ext cx="5546750" cy="3718920"/>
          </a:xfrm>
          <a:prstGeom prst="rect">
            <a:avLst/>
          </a:prstGeom>
          <a:noFill/>
          <a:extLst>
            <a:ext uri="{909E8E84-426E-40DD-AFC4-6F175D3DCCD1}">
              <a14:hiddenFill xmlns:a14="http://schemas.microsoft.com/office/drawing/2010/main">
                <a:solidFill>
                  <a:srgbClr val="FFFFFF"/>
                </a:solidFill>
              </a14:hiddenFill>
            </a:ext>
          </a:extLst>
        </p:spPr>
      </p:pic>
      <p:sp>
        <p:nvSpPr>
          <p:cNvPr id="40" name="Text Box 348"/>
          <p:cNvSpPr txBox="1">
            <a:spLocks noChangeArrowheads="1"/>
          </p:cNvSpPr>
          <p:nvPr/>
        </p:nvSpPr>
        <p:spPr bwMode="auto">
          <a:xfrm>
            <a:off x="1191406" y="12854709"/>
            <a:ext cx="554675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n-US" b="1" u="none" dirty="0"/>
              <a:t>Fig. 1 A Bunch of Rocks</a:t>
            </a:r>
          </a:p>
        </p:txBody>
      </p:sp>
      <p:grpSp>
        <p:nvGrpSpPr>
          <p:cNvPr id="3" name="Group 2"/>
          <p:cNvGrpSpPr/>
          <p:nvPr/>
        </p:nvGrpSpPr>
        <p:grpSpPr>
          <a:xfrm>
            <a:off x="7848600" y="5990404"/>
            <a:ext cx="5943600" cy="3056618"/>
            <a:chOff x="11155680" y="5943600"/>
            <a:chExt cx="5755958" cy="2743200"/>
          </a:xfrm>
        </p:grpSpPr>
        <p:sp>
          <p:nvSpPr>
            <p:cNvPr id="42" name="AutoShape 141"/>
            <p:cNvSpPr>
              <a:spLocks noChangeArrowheads="1"/>
            </p:cNvSpPr>
            <p:nvPr/>
          </p:nvSpPr>
          <p:spPr bwMode="auto">
            <a:xfrm>
              <a:off x="12138224" y="5943600"/>
              <a:ext cx="3224706" cy="2177909"/>
            </a:xfrm>
            <a:prstGeom prst="leftRightArrowCallout">
              <a:avLst>
                <a:gd name="adj1" fmla="val 25000"/>
                <a:gd name="adj2" fmla="val 25000"/>
                <a:gd name="adj3" fmla="val 16239"/>
                <a:gd name="adj4"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3" name="AutoShape 142"/>
            <p:cNvSpPr>
              <a:spLocks noChangeArrowheads="1"/>
            </p:cNvSpPr>
            <p:nvPr/>
          </p:nvSpPr>
          <p:spPr bwMode="auto">
            <a:xfrm>
              <a:off x="13771793" y="6732394"/>
              <a:ext cx="3139845" cy="1824231"/>
            </a:xfrm>
            <a:prstGeom prst="ellipseRibbon">
              <a:avLst>
                <a:gd name="adj1" fmla="val 25000"/>
                <a:gd name="adj2" fmla="val 50000"/>
                <a:gd name="adj3" fmla="val 12500"/>
              </a:avLst>
            </a:prstGeom>
            <a:solidFill>
              <a:srgbClr val="006546"/>
            </a:solidFill>
            <a:ln w="9525">
              <a:solidFill>
                <a:schemeClr val="tx1"/>
              </a:solidFill>
              <a:round/>
              <a:headEnd/>
              <a:tailEnd/>
            </a:ln>
            <a:effectLst/>
          </p:spPr>
          <p:txBody>
            <a:bodyPr wrap="none" anchor="ctr"/>
            <a:lstStyle/>
            <a:p>
              <a:endParaRPr lang="en-CA"/>
            </a:p>
          </p:txBody>
        </p:sp>
        <p:sp>
          <p:nvSpPr>
            <p:cNvPr id="44" name="AutoShape 143"/>
            <p:cNvSpPr>
              <a:spLocks noChangeArrowheads="1"/>
            </p:cNvSpPr>
            <p:nvPr/>
          </p:nvSpPr>
          <p:spPr bwMode="auto">
            <a:xfrm>
              <a:off x="11155680" y="7040880"/>
              <a:ext cx="1645920" cy="1645920"/>
            </a:xfrm>
            <a:prstGeom prst="smileyFace">
              <a:avLst>
                <a:gd name="adj" fmla="val 4653"/>
              </a:avLst>
            </a:prstGeom>
            <a:solidFill>
              <a:srgbClr val="FFD128"/>
            </a:solidFill>
            <a:ln w="9525">
              <a:solidFill>
                <a:schemeClr val="tx1"/>
              </a:solidFill>
              <a:round/>
              <a:headEnd/>
              <a:tailEnd/>
            </a:ln>
            <a:effectLst/>
          </p:spPr>
          <p:txBody>
            <a:bodyPr wrap="none" anchor="ctr"/>
            <a:lstStyle/>
            <a:p>
              <a:endParaRPr lang="en-CA"/>
            </a:p>
          </p:txBody>
        </p:sp>
      </p:grpSp>
      <p:sp>
        <p:nvSpPr>
          <p:cNvPr id="45" name="Text Box 350"/>
          <p:cNvSpPr txBox="1">
            <a:spLocks noChangeArrowheads="1"/>
          </p:cNvSpPr>
          <p:nvPr/>
        </p:nvSpPr>
        <p:spPr bwMode="auto">
          <a:xfrm>
            <a:off x="7848600" y="9131928"/>
            <a:ext cx="5943600" cy="830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n-US" b="1" u="none" dirty="0"/>
              <a:t>Fig. 2 Line art (or another vector format) is very effective for figures.</a:t>
            </a:r>
          </a:p>
        </p:txBody>
      </p:sp>
      <p:pic>
        <p:nvPicPr>
          <p:cNvPr id="48" name="Picture 245" descr="sdo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8602" y="13538996"/>
            <a:ext cx="5602353" cy="4325177"/>
          </a:xfrm>
          <a:prstGeom prst="rect">
            <a:avLst/>
          </a:prstGeom>
          <a:noFill/>
          <a:extLst>
            <a:ext uri="{909E8E84-426E-40DD-AFC4-6F175D3DCCD1}">
              <a14:hiddenFill xmlns:a14="http://schemas.microsoft.com/office/drawing/2010/main">
                <a:solidFill>
                  <a:srgbClr val="FFFFFF"/>
                </a:solidFill>
              </a14:hiddenFill>
            </a:ext>
          </a:extLst>
        </p:spPr>
      </p:pic>
      <p:sp>
        <p:nvSpPr>
          <p:cNvPr id="49" name="Text Box 349"/>
          <p:cNvSpPr txBox="1">
            <a:spLocks noChangeArrowheads="1"/>
          </p:cNvSpPr>
          <p:nvPr/>
        </p:nvSpPr>
        <p:spPr bwMode="auto">
          <a:xfrm>
            <a:off x="8062802" y="17859220"/>
            <a:ext cx="5173953"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n-US" b="1" u="none" dirty="0"/>
              <a:t>Fig. 3 Damped sinusoidal response</a:t>
            </a:r>
          </a:p>
        </p:txBody>
      </p:sp>
      <p:sp>
        <p:nvSpPr>
          <p:cNvPr id="53" name="Text Box 92"/>
          <p:cNvSpPr txBox="1">
            <a:spLocks noChangeArrowheads="1"/>
          </p:cNvSpPr>
          <p:nvPr/>
        </p:nvSpPr>
        <p:spPr bwMode="auto">
          <a:xfrm>
            <a:off x="21257566" y="3887543"/>
            <a:ext cx="6400800" cy="15211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defTabSz="2716903">
              <a:spcBef>
                <a:spcPct val="50000"/>
              </a:spcBef>
              <a:spcAft>
                <a:spcPts val="1500"/>
              </a:spcAft>
            </a:pPr>
            <a:r>
              <a:rPr lang="en-CA" dirty="0"/>
              <a:t>Deviation from any of these specifications will require that your group pay for the full production costs. Also, if you need to re-print the poster for whatever reason, the cost of re-printing is to be looked after by you or your group. Rigorous quality-control according to AICT's protocol is encouraged to avoid this situation. </a:t>
            </a:r>
          </a:p>
          <a:p>
            <a:pPr algn="just" defTabSz="2716903">
              <a:spcBef>
                <a:spcPct val="50000"/>
              </a:spcBef>
              <a:spcAft>
                <a:spcPts val="1500"/>
              </a:spcAft>
            </a:pPr>
            <a:r>
              <a:rPr lang="en-CA" dirty="0"/>
              <a:t>See the course website and AICT’s website for details and suggestions regarding printing: </a:t>
            </a:r>
            <a:r>
              <a:rPr lang="en-US" dirty="0">
                <a:hlinkClick r:id="rId7"/>
              </a:rPr>
              <a:t>http://helpdesk.ualberta.ca/printing/</a:t>
            </a:r>
            <a:r>
              <a:rPr lang="en-US" dirty="0"/>
              <a:t> </a:t>
            </a:r>
          </a:p>
          <a:p>
            <a:pPr algn="just">
              <a:spcBef>
                <a:spcPts val="1000"/>
              </a:spcBef>
              <a:spcAft>
                <a:spcPts val="1000"/>
              </a:spcAft>
            </a:pPr>
            <a:endParaRPr lang="en-US" sz="4000" dirty="0">
              <a:latin typeface="Arial" charset="0"/>
            </a:endParaRPr>
          </a:p>
          <a:p>
            <a:pPr algn="just">
              <a:spcBef>
                <a:spcPts val="1000"/>
              </a:spcBef>
              <a:spcAft>
                <a:spcPts val="1000"/>
              </a:spcAft>
            </a:pPr>
            <a:endParaRPr lang="en-US" sz="4000" dirty="0">
              <a:latin typeface="Arial" charset="0"/>
            </a:endParaRPr>
          </a:p>
          <a:p>
            <a:pPr algn="just">
              <a:spcBef>
                <a:spcPts val="1000"/>
              </a:spcBef>
              <a:spcAft>
                <a:spcPts val="1000"/>
              </a:spcAft>
            </a:pPr>
            <a:endParaRPr lang="en-US" sz="3200" dirty="0">
              <a:latin typeface="Arial" charset="0"/>
            </a:endParaRPr>
          </a:p>
          <a:p>
            <a:pPr algn="just">
              <a:spcBef>
                <a:spcPts val="1000"/>
              </a:spcBef>
              <a:spcAft>
                <a:spcPts val="1000"/>
              </a:spcAft>
            </a:pPr>
            <a:endParaRPr lang="en-US" sz="3600" dirty="0">
              <a:latin typeface="Arial" charset="0"/>
            </a:endParaRPr>
          </a:p>
          <a:p>
            <a:pPr algn="just">
              <a:spcBef>
                <a:spcPts val="1000"/>
              </a:spcBef>
              <a:spcAft>
                <a:spcPts val="1000"/>
              </a:spcAft>
            </a:pPr>
            <a:endParaRPr lang="en-US" sz="4000" dirty="0">
              <a:latin typeface="Arial" charset="0"/>
            </a:endParaRPr>
          </a:p>
          <a:p>
            <a:endParaRPr lang="en-US" sz="1100" dirty="0">
              <a:latin typeface="Arial" charset="0"/>
            </a:endParaRPr>
          </a:p>
          <a:p>
            <a:endParaRPr lang="en-US" sz="4000" dirty="0">
              <a:latin typeface="Arial" charset="0"/>
            </a:endParaRPr>
          </a:p>
          <a:p>
            <a:endParaRPr lang="en-US" sz="4000" dirty="0">
              <a:latin typeface="Arial" charset="0"/>
            </a:endParaRPr>
          </a:p>
          <a:p>
            <a:r>
              <a:rPr lang="en-US" sz="4000">
                <a:latin typeface="Arial" charset="0"/>
              </a:rPr>
              <a:t>More </a:t>
            </a:r>
            <a:r>
              <a:rPr lang="en-US" sz="4000" dirty="0">
                <a:latin typeface="Arial" charset="0"/>
              </a:rPr>
              <a:t>Information</a:t>
            </a:r>
            <a:endParaRPr lang="en-US" sz="4000" b="1" i="1" dirty="0"/>
          </a:p>
          <a:p>
            <a:pPr algn="just" defTabSz="2716903">
              <a:spcBef>
                <a:spcPct val="50000"/>
              </a:spcBef>
              <a:spcAft>
                <a:spcPts val="1500"/>
              </a:spcAft>
            </a:pPr>
            <a:r>
              <a:rPr lang="en-US"/>
              <a:t>Check </a:t>
            </a:r>
            <a:r>
              <a:rPr lang="en-US" dirty="0"/>
              <a:t>out these online poster resources:</a:t>
            </a:r>
            <a:endParaRPr lang="en-US" dirty="0">
              <a:hlinkClick r:id="rId8"/>
            </a:endParaRPr>
          </a:p>
          <a:p>
            <a:pPr algn="just" defTabSz="2716903">
              <a:spcBef>
                <a:spcPct val="50000"/>
              </a:spcBef>
              <a:spcAft>
                <a:spcPts val="1500"/>
              </a:spcAft>
            </a:pPr>
            <a:r>
              <a:rPr lang="en-US" dirty="0">
                <a:hlinkClick r:id="rId8"/>
              </a:rPr>
              <a:t>http://www.swarthmore.edu/NatSci/cpurrin1/posteradvice.htm</a:t>
            </a:r>
            <a:endParaRPr lang="en-US" dirty="0"/>
          </a:p>
          <a:p>
            <a:pPr algn="just" defTabSz="2716903">
              <a:spcBef>
                <a:spcPct val="50000"/>
              </a:spcBef>
              <a:spcAft>
                <a:spcPts val="1500"/>
              </a:spcAft>
            </a:pPr>
            <a:r>
              <a:rPr lang="en-US" dirty="0">
                <a:hlinkClick r:id="rId9"/>
              </a:rPr>
              <a:t>http://abacus.bates.edu/~bpfohl/posters/</a:t>
            </a:r>
            <a:endParaRPr lang="en-US" dirty="0"/>
          </a:p>
          <a:p>
            <a:pPr algn="just">
              <a:spcBef>
                <a:spcPts val="1000"/>
              </a:spcBef>
              <a:spcAft>
                <a:spcPts val="1000"/>
              </a:spcAft>
            </a:pPr>
            <a:r>
              <a:rPr lang="en-US" sz="4000" dirty="0">
                <a:latin typeface="Arial" charset="0"/>
              </a:rPr>
              <a:t>Remember</a:t>
            </a:r>
          </a:p>
          <a:p>
            <a:pPr algn="just">
              <a:spcBef>
                <a:spcPts val="600"/>
              </a:spcBef>
              <a:spcAft>
                <a:spcPts val="1500"/>
              </a:spcAft>
            </a:pPr>
            <a:r>
              <a:rPr lang="en-CA" dirty="0"/>
              <a:t>Remove comment bubbles from template before printing!  Acknowledge your client if you have one.</a:t>
            </a:r>
          </a:p>
        </p:txBody>
      </p:sp>
      <p:grpSp>
        <p:nvGrpSpPr>
          <p:cNvPr id="7" name="Group 6"/>
          <p:cNvGrpSpPr/>
          <p:nvPr/>
        </p:nvGrpSpPr>
        <p:grpSpPr>
          <a:xfrm>
            <a:off x="21336002" y="8825279"/>
            <a:ext cx="6138569" cy="4488253"/>
            <a:chOff x="21257566" y="11201400"/>
            <a:chExt cx="6138569" cy="5266046"/>
          </a:xfrm>
        </p:grpSpPr>
        <p:sp>
          <p:nvSpPr>
            <p:cNvPr id="54" name="Text Box 347"/>
            <p:cNvSpPr txBox="1">
              <a:spLocks noChangeArrowheads="1"/>
            </p:cNvSpPr>
            <p:nvPr/>
          </p:nvSpPr>
          <p:spPr bwMode="auto">
            <a:xfrm>
              <a:off x="21257566" y="15925800"/>
              <a:ext cx="6138569" cy="54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n-US" b="1" u="none" dirty="0"/>
                <a:t>Fig. 4 Don’t Play With Fire</a:t>
              </a:r>
            </a:p>
          </p:txBody>
        </p:sp>
        <p:pic>
          <p:nvPicPr>
            <p:cNvPr id="55" name="Picture 38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257566" y="11201400"/>
              <a:ext cx="6138568" cy="4604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 name="Text Box 88"/>
          <p:cNvSpPr txBox="1">
            <a:spLocks noChangeArrowheads="1"/>
          </p:cNvSpPr>
          <p:nvPr/>
        </p:nvSpPr>
        <p:spPr bwMode="auto">
          <a:xfrm>
            <a:off x="14478000" y="3887543"/>
            <a:ext cx="6400800" cy="9500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ts val="1000"/>
              </a:spcBef>
              <a:spcAft>
                <a:spcPts val="1000"/>
              </a:spcAft>
            </a:pPr>
            <a:r>
              <a:rPr lang="en-US" sz="4000" dirty="0">
                <a:latin typeface="Arial" charset="0"/>
              </a:rPr>
              <a:t>Background &amp; </a:t>
            </a:r>
            <a:r>
              <a:rPr lang="en-US" sz="4000" dirty="0" err="1">
                <a:latin typeface="Arial" charset="0"/>
              </a:rPr>
              <a:t>Colour</a:t>
            </a:r>
            <a:endParaRPr lang="en-US" sz="4000" dirty="0">
              <a:latin typeface="Arial" charset="0"/>
            </a:endParaRPr>
          </a:p>
          <a:p>
            <a:pPr algn="just" defTabSz="2716903">
              <a:spcBef>
                <a:spcPct val="50000"/>
              </a:spcBef>
              <a:spcAft>
                <a:spcPts val="1500"/>
              </a:spcAft>
            </a:pPr>
            <a:r>
              <a:rPr lang="en-US" dirty="0"/>
              <a:t>You may change the </a:t>
            </a:r>
            <a:r>
              <a:rPr lang="en-US" dirty="0" err="1"/>
              <a:t>colour</a:t>
            </a:r>
            <a:r>
              <a:rPr lang="en-US" dirty="0"/>
              <a:t> of the section titles to something other than black, but use a solid </a:t>
            </a:r>
            <a:r>
              <a:rPr lang="en-US" dirty="0" err="1"/>
              <a:t>colour</a:t>
            </a:r>
            <a:r>
              <a:rPr lang="en-US" dirty="0"/>
              <a:t> make the </a:t>
            </a:r>
            <a:r>
              <a:rPr lang="en-US" dirty="0" err="1"/>
              <a:t>colour</a:t>
            </a:r>
            <a:r>
              <a:rPr lang="en-US" dirty="0"/>
              <a:t> consistent for all titles. Paragraph text should be kept black.</a:t>
            </a:r>
          </a:p>
          <a:p>
            <a:pPr algn="just" defTabSz="2716903">
              <a:spcBef>
                <a:spcPct val="50000"/>
              </a:spcBef>
              <a:spcAft>
                <a:spcPts val="1500"/>
              </a:spcAft>
            </a:pPr>
            <a:r>
              <a:rPr lang="en-US" dirty="0"/>
              <a:t>The background colour of this interior poster region must be white. </a:t>
            </a:r>
          </a:p>
          <a:p>
            <a:pPr algn="just" defTabSz="2716903">
              <a:spcBef>
                <a:spcPct val="50000"/>
              </a:spcBef>
              <a:spcAft>
                <a:spcPts val="1500"/>
              </a:spcAft>
            </a:pPr>
            <a:r>
              <a:rPr lang="en-US" dirty="0"/>
              <a:t>Experiment with colour and gradients. Use </a:t>
            </a:r>
            <a:r>
              <a:rPr lang="en-US" dirty="0" err="1"/>
              <a:t>colours</a:t>
            </a:r>
            <a:r>
              <a:rPr lang="en-US" dirty="0"/>
              <a:t> that enhance visual appeal while maintaining readability. Images can make very effective backgrounds, or can be very distracting, experiment with transparency to achieve the desired effect.</a:t>
            </a:r>
          </a:p>
          <a:p>
            <a:pPr algn="just" defTabSz="2716903">
              <a:spcBef>
                <a:spcPct val="50000"/>
              </a:spcBef>
              <a:spcAft>
                <a:spcPts val="1500"/>
              </a:spcAft>
            </a:pPr>
            <a:r>
              <a:rPr lang="en-US" dirty="0"/>
              <a:t>Experiment with layout, form and </a:t>
            </a:r>
            <a:r>
              <a:rPr lang="en-US" dirty="0" err="1"/>
              <a:t>colour</a:t>
            </a:r>
            <a:r>
              <a:rPr lang="en-US" dirty="0"/>
              <a:t> to achieve a visually appealing and informative technical poster. Something that you would read!</a:t>
            </a:r>
          </a:p>
          <a:p>
            <a:pPr algn="just">
              <a:spcBef>
                <a:spcPts val="1000"/>
              </a:spcBef>
              <a:spcAft>
                <a:spcPts val="1000"/>
              </a:spcAft>
            </a:pPr>
            <a:r>
              <a:rPr lang="en-US" sz="4000" dirty="0">
                <a:latin typeface="Arial" charset="0"/>
              </a:rPr>
              <a:t>Printing Instructions</a:t>
            </a:r>
          </a:p>
          <a:p>
            <a:pPr algn="just">
              <a:spcBef>
                <a:spcPts val="1000"/>
              </a:spcBef>
              <a:spcAft>
                <a:spcPts val="1000"/>
              </a:spcAft>
            </a:pPr>
            <a:r>
              <a:rPr lang="en-US" sz="4000" dirty="0">
                <a:latin typeface="Arial" charset="0"/>
              </a:rPr>
              <a:t>See course web page</a:t>
            </a:r>
          </a:p>
        </p:txBody>
      </p:sp>
      <p:sp>
        <p:nvSpPr>
          <p:cNvPr id="60" name="AutoShape 397"/>
          <p:cNvSpPr>
            <a:spLocks noChangeArrowheads="1"/>
          </p:cNvSpPr>
          <p:nvPr/>
        </p:nvSpPr>
        <p:spPr bwMode="auto">
          <a:xfrm>
            <a:off x="-7086600" y="3393709"/>
            <a:ext cx="5715000" cy="6008871"/>
          </a:xfrm>
          <a:prstGeom prst="wedgeRoundRectCallout">
            <a:avLst>
              <a:gd name="adj1" fmla="val 85833"/>
              <a:gd name="adj2" fmla="val 18355"/>
              <a:gd name="adj3" fmla="val 16667"/>
            </a:avLst>
          </a:prstGeom>
          <a:gradFill rotWithShape="1">
            <a:gsLst>
              <a:gs pos="0">
                <a:schemeClr val="accent1">
                  <a:lumMod val="60000"/>
                  <a:lumOff val="40000"/>
                </a:schemeClr>
              </a:gs>
              <a:gs pos="100000">
                <a:schemeClr val="accent1">
                  <a:gamma/>
                  <a:shade val="54118"/>
                  <a:invGamma/>
                </a:schemeClr>
              </a:gs>
            </a:gsLst>
            <a:lin ang="18900000" scaled="1"/>
          </a:gradFill>
          <a:ln w="9525">
            <a:solidFill>
              <a:schemeClr val="tx1"/>
            </a:solidFill>
            <a:miter lim="800000"/>
            <a:headEnd/>
            <a:tailEnd/>
          </a:ln>
          <a:effectLst/>
          <a:extLst/>
        </p:spPr>
        <p:txBody>
          <a:bodyPr/>
          <a:lstStyle/>
          <a:p>
            <a:r>
              <a:rPr lang="en-US" sz="2800" u="none" dirty="0">
                <a:solidFill>
                  <a:schemeClr val="bg1"/>
                </a:solidFill>
              </a:rPr>
              <a:t>Please note that </a:t>
            </a:r>
            <a:r>
              <a:rPr lang="en-US" sz="2800" u="none" dirty="0" err="1">
                <a:solidFill>
                  <a:schemeClr val="bg1"/>
                </a:solidFill>
              </a:rPr>
              <a:t>Powerpoint</a:t>
            </a:r>
            <a:r>
              <a:rPr lang="en-US" sz="2800" u="none" dirty="0">
                <a:solidFill>
                  <a:schemeClr val="bg1"/>
                </a:solidFill>
              </a:rPr>
              <a:t> may have difficulty printing </a:t>
            </a:r>
            <a:r>
              <a:rPr lang="en-US" sz="2800" u="none" dirty="0" err="1">
                <a:solidFill>
                  <a:schemeClr val="bg1"/>
                </a:solidFill>
              </a:rPr>
              <a:t>colour</a:t>
            </a:r>
            <a:r>
              <a:rPr lang="en-US" sz="2800" u="none" dirty="0">
                <a:solidFill>
                  <a:schemeClr val="bg1"/>
                </a:solidFill>
              </a:rPr>
              <a:t> gradations like the one in this balloon.</a:t>
            </a:r>
          </a:p>
          <a:p>
            <a:endParaRPr lang="en-US" sz="2800" u="none" dirty="0">
              <a:solidFill>
                <a:schemeClr val="bg1"/>
              </a:solidFill>
            </a:endParaRPr>
          </a:p>
          <a:p>
            <a:r>
              <a:rPr lang="en-US" sz="2800" u="none" dirty="0">
                <a:solidFill>
                  <a:schemeClr val="bg1"/>
                </a:solidFill>
              </a:rPr>
              <a:t>Check with AICT before putting a whole whack of </a:t>
            </a:r>
            <a:r>
              <a:rPr lang="en-US" sz="2800" u="none" dirty="0" err="1">
                <a:solidFill>
                  <a:schemeClr val="bg1"/>
                </a:solidFill>
              </a:rPr>
              <a:t>colour</a:t>
            </a:r>
            <a:r>
              <a:rPr lang="en-US" sz="2800" u="none" dirty="0">
                <a:solidFill>
                  <a:schemeClr val="bg1"/>
                </a:solidFill>
              </a:rPr>
              <a:t> transitions on the poster.</a:t>
            </a:r>
          </a:p>
          <a:p>
            <a:r>
              <a:rPr lang="en-US" sz="2800" u="none" dirty="0">
                <a:solidFill>
                  <a:schemeClr val="bg1"/>
                </a:solidFill>
              </a:rPr>
              <a:t>Adobe Illustrator &amp; Photoshop do not have this limitation.</a:t>
            </a:r>
          </a:p>
        </p:txBody>
      </p:sp>
      <p:sp>
        <p:nvSpPr>
          <p:cNvPr id="62" name="AutoShape 396"/>
          <p:cNvSpPr>
            <a:spLocks noChangeArrowheads="1"/>
          </p:cNvSpPr>
          <p:nvPr/>
        </p:nvSpPr>
        <p:spPr bwMode="auto">
          <a:xfrm>
            <a:off x="27813000" y="1377297"/>
            <a:ext cx="5943600" cy="4620304"/>
          </a:xfrm>
          <a:prstGeom prst="leftArrow">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lstStyle/>
          <a:p>
            <a:r>
              <a:rPr lang="en-US" sz="3200" b="1" i="1" u="none" dirty="0"/>
              <a:t>You may use any graphic</a:t>
            </a:r>
          </a:p>
          <a:p>
            <a:r>
              <a:rPr lang="en-US" sz="3200" b="1" i="1" u="none" dirty="0"/>
              <a:t>design software to create</a:t>
            </a:r>
          </a:p>
          <a:p>
            <a:r>
              <a:rPr lang="en-US" sz="3200" b="1" i="1" u="none" dirty="0"/>
              <a:t>your poster – but replicate </a:t>
            </a:r>
          </a:p>
          <a:p>
            <a:r>
              <a:rPr lang="en-US" sz="3200" b="1" i="1" u="none" dirty="0"/>
              <a:t>this template if you do!</a:t>
            </a:r>
          </a:p>
          <a:p>
            <a:endParaRPr lang="en-US" sz="3200" b="1" i="1" u="none" dirty="0"/>
          </a:p>
        </p:txBody>
      </p:sp>
      <p:sp>
        <p:nvSpPr>
          <p:cNvPr id="64" name="AutoShape 398"/>
          <p:cNvSpPr>
            <a:spLocks noChangeArrowheads="1"/>
          </p:cNvSpPr>
          <p:nvPr/>
        </p:nvSpPr>
        <p:spPr bwMode="auto">
          <a:xfrm>
            <a:off x="-5925749" y="9880602"/>
            <a:ext cx="6670675" cy="4622074"/>
          </a:xfrm>
          <a:prstGeom prst="rightArrow">
            <a:avLst>
              <a:gd name="adj1" fmla="val 50000"/>
              <a:gd name="adj2" fmla="val 40203"/>
            </a:avLst>
          </a:prstGeom>
          <a:solidFill>
            <a:srgbClr val="CC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3200" b="1" i="1" u="none" dirty="0"/>
              <a:t>Figure numbers are not mandatory</a:t>
            </a:r>
          </a:p>
          <a:p>
            <a:r>
              <a:rPr lang="en-US" sz="3200" b="1" i="1" u="none" dirty="0"/>
              <a:t>and depend very much on how</a:t>
            </a:r>
          </a:p>
          <a:p>
            <a:r>
              <a:rPr lang="en-US" sz="3200" b="1" i="1" u="none" dirty="0"/>
              <a:t>you wish to convey graphical</a:t>
            </a:r>
          </a:p>
          <a:p>
            <a:r>
              <a:rPr lang="en-US" sz="3200" b="1" i="1" u="none" dirty="0"/>
              <a:t>and tabular information</a:t>
            </a:r>
          </a:p>
        </p:txBody>
      </p:sp>
      <p:sp>
        <p:nvSpPr>
          <p:cNvPr id="65" name="AutoShape 399"/>
          <p:cNvSpPr>
            <a:spLocks noChangeArrowheads="1"/>
          </p:cNvSpPr>
          <p:nvPr/>
        </p:nvSpPr>
        <p:spPr bwMode="auto">
          <a:xfrm>
            <a:off x="27892858" y="13983672"/>
            <a:ext cx="5029200" cy="2702843"/>
          </a:xfrm>
          <a:prstGeom prst="cloudCallout">
            <a:avLst>
              <a:gd name="adj1" fmla="val -41949"/>
              <a:gd name="adj2" fmla="val 82111"/>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3200" u="none">
                <a:solidFill>
                  <a:schemeClr val="bg1"/>
                </a:solidFill>
              </a:rPr>
              <a:t>Remember to acknowledge your project sponsor</a:t>
            </a:r>
          </a:p>
        </p:txBody>
      </p:sp>
      <p:sp>
        <p:nvSpPr>
          <p:cNvPr id="34" name="Text Box 88"/>
          <p:cNvSpPr txBox="1">
            <a:spLocks noChangeArrowheads="1"/>
          </p:cNvSpPr>
          <p:nvPr/>
        </p:nvSpPr>
        <p:spPr bwMode="auto">
          <a:xfrm>
            <a:off x="7581900" y="10142753"/>
            <a:ext cx="6400800" cy="286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ts val="1000"/>
              </a:spcBef>
              <a:spcAft>
                <a:spcPts val="1000"/>
              </a:spcAft>
            </a:pPr>
            <a:r>
              <a:rPr lang="en-US" sz="4000" dirty="0">
                <a:latin typeface="Arial" charset="0"/>
              </a:rPr>
              <a:t>Image Resolution</a:t>
            </a:r>
          </a:p>
          <a:p>
            <a:pPr algn="just" defTabSz="2716903">
              <a:spcBef>
                <a:spcPct val="50000"/>
              </a:spcBef>
              <a:spcAft>
                <a:spcPts val="1500"/>
              </a:spcAft>
            </a:pPr>
            <a:r>
              <a:rPr lang="en-US" dirty="0"/>
              <a:t>Pictures and images should be created at high resolution (600 – 1200 dpi). Remember that graphics will be printed larger than normal due to the poster size. Low resolution images will result in aliasing and low quality results. </a:t>
            </a:r>
            <a:endParaRPr lang="en-CA" dirty="0"/>
          </a:p>
        </p:txBody>
      </p:sp>
      <p:sp>
        <p:nvSpPr>
          <p:cNvPr id="35" name="Text Box 88"/>
          <p:cNvSpPr txBox="1">
            <a:spLocks noChangeArrowheads="1"/>
          </p:cNvSpPr>
          <p:nvPr/>
        </p:nvSpPr>
        <p:spPr bwMode="auto">
          <a:xfrm>
            <a:off x="7581900" y="3887543"/>
            <a:ext cx="6400800" cy="2021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0" rIns="91425" bIns="45710">
            <a:spAutoFit/>
          </a:bodyPr>
          <a:lstStyle>
            <a:lvl1pPr defTabSz="912813">
              <a:defRPr sz="2400">
                <a:solidFill>
                  <a:schemeClr val="tx1"/>
                </a:solidFill>
                <a:latin typeface="Times New Roman" pitchFamily="18" charset="0"/>
              </a:defRPr>
            </a:lvl1pPr>
            <a:lvl2pPr marL="454025" defTabSz="912813">
              <a:defRPr sz="2400">
                <a:solidFill>
                  <a:schemeClr val="tx1"/>
                </a:solidFill>
                <a:latin typeface="Times New Roman" pitchFamily="18" charset="0"/>
              </a:defRPr>
            </a:lvl2pPr>
            <a:lvl3pPr marL="912813" defTabSz="912813">
              <a:defRPr sz="2400">
                <a:solidFill>
                  <a:schemeClr val="tx1"/>
                </a:solidFill>
                <a:latin typeface="Times New Roman" pitchFamily="18" charset="0"/>
              </a:defRPr>
            </a:lvl3pPr>
            <a:lvl4pPr marL="1374775"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defTabSz="912813" eaLnBrk="0" fontAlgn="base" hangingPunct="0">
              <a:spcBef>
                <a:spcPct val="0"/>
              </a:spcBef>
              <a:spcAft>
                <a:spcPct val="0"/>
              </a:spcAft>
              <a:defRPr sz="2400">
                <a:solidFill>
                  <a:schemeClr val="tx1"/>
                </a:solidFill>
                <a:latin typeface="Times New Roman" pitchFamily="18" charset="0"/>
              </a:defRPr>
            </a:lvl6pPr>
            <a:lvl7pPr defTabSz="912813" eaLnBrk="0" fontAlgn="base" hangingPunct="0">
              <a:spcBef>
                <a:spcPct val="0"/>
              </a:spcBef>
              <a:spcAft>
                <a:spcPct val="0"/>
              </a:spcAft>
              <a:defRPr sz="2400">
                <a:solidFill>
                  <a:schemeClr val="tx1"/>
                </a:solidFill>
                <a:latin typeface="Times New Roman" pitchFamily="18" charset="0"/>
              </a:defRPr>
            </a:lvl7pPr>
            <a:lvl8pPr defTabSz="912813" eaLnBrk="0" fontAlgn="base" hangingPunct="0">
              <a:spcBef>
                <a:spcPct val="0"/>
              </a:spcBef>
              <a:spcAft>
                <a:spcPct val="0"/>
              </a:spcAft>
              <a:defRPr sz="2400">
                <a:solidFill>
                  <a:schemeClr val="tx1"/>
                </a:solidFill>
                <a:latin typeface="Times New Roman" pitchFamily="18" charset="0"/>
              </a:defRPr>
            </a:lvl8pPr>
            <a:lvl9pPr defTabSz="912813" eaLnBrk="0" fontAlgn="base" hangingPunct="0">
              <a:spcBef>
                <a:spcPct val="0"/>
              </a:spcBef>
              <a:spcAft>
                <a:spcPct val="0"/>
              </a:spcAft>
              <a:defRPr sz="2400">
                <a:solidFill>
                  <a:schemeClr val="tx1"/>
                </a:solidFill>
                <a:latin typeface="Times New Roman" pitchFamily="18" charset="0"/>
              </a:defRPr>
            </a:lvl9pPr>
          </a:lstStyle>
          <a:p>
            <a:pPr algn="just">
              <a:spcBef>
                <a:spcPts val="1000"/>
              </a:spcBef>
              <a:spcAft>
                <a:spcPts val="1000"/>
              </a:spcAft>
            </a:pPr>
            <a:r>
              <a:rPr lang="en-US" sz="4000" dirty="0">
                <a:latin typeface="Arial" charset="0"/>
              </a:rPr>
              <a:t>Poster Size</a:t>
            </a:r>
          </a:p>
          <a:p>
            <a:pPr algn="just">
              <a:spcBef>
                <a:spcPts val="600"/>
              </a:spcBef>
              <a:spcAft>
                <a:spcPts val="1500"/>
              </a:spcAft>
            </a:pPr>
            <a:r>
              <a:rPr lang="en-CA" dirty="0"/>
              <a:t>Please print the poster so its final dimensions are: W: 31 x H: 24 inches. Landscape posters are required.</a:t>
            </a:r>
            <a:endParaRPr lang="en-US" dirty="0"/>
          </a:p>
        </p:txBody>
      </p:sp>
      <p:sp>
        <p:nvSpPr>
          <p:cNvPr id="31" name="AutoShape 399"/>
          <p:cNvSpPr>
            <a:spLocks noChangeArrowheads="1"/>
          </p:cNvSpPr>
          <p:nvPr/>
        </p:nvSpPr>
        <p:spPr bwMode="auto">
          <a:xfrm>
            <a:off x="28346400" y="6983523"/>
            <a:ext cx="5029200" cy="2702843"/>
          </a:xfrm>
          <a:prstGeom prst="cloudCallout">
            <a:avLst>
              <a:gd name="adj1" fmla="val -41949"/>
              <a:gd name="adj2" fmla="val 82111"/>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3200" u="none" dirty="0">
                <a:solidFill>
                  <a:schemeClr val="bg1"/>
                </a:solidFill>
              </a:rPr>
              <a:t>delete these annoying comment bubbles</a:t>
            </a:r>
          </a:p>
        </p:txBody>
      </p:sp>
    </p:spTree>
    <p:extLst>
      <p:ext uri="{BB962C8B-B14F-4D97-AF65-F5344CB8AC3E}">
        <p14:creationId xmlns:p14="http://schemas.microsoft.com/office/powerpoint/2010/main" val="256555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4695</TotalTime>
  <Words>675</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Garamond</vt:lpstr>
      <vt:lpstr>Times New Roman</vt:lpstr>
      <vt:lpstr>Office Theme</vt:lpstr>
      <vt:lpstr>PowerPoint Presentation</vt:lpstr>
    </vt:vector>
  </TitlesOfParts>
  <Company>University of Alberta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Barton</dc:creator>
  <cp:lastModifiedBy>Duncan Elliott</cp:lastModifiedBy>
  <cp:revision>39</cp:revision>
  <cp:lastPrinted>2017-03-27T20:46:20Z</cp:lastPrinted>
  <dcterms:created xsi:type="dcterms:W3CDTF">2010-10-22T20:17:07Z</dcterms:created>
  <dcterms:modified xsi:type="dcterms:W3CDTF">2017-03-27T20:46:50Z</dcterms:modified>
</cp:coreProperties>
</file>