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272238b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272238b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272238bd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272238bd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272238bd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272238bd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and List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a list can hold different forms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now, we are only concerned with numbers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0" y="3406575"/>
            <a:ext cx="8785050" cy="7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 rot="-3994278">
            <a:off x="3317123" y="3821653"/>
            <a:ext cx="313877" cy="118393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146175" y="4392700"/>
            <a:ext cx="26670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Square Brackets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 rot="4821992">
            <a:off x="6974788" y="3015453"/>
            <a:ext cx="313724" cy="295254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access elements in a list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the List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check how many numbers are in a 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