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8596bb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8596bb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7e6fc5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7e6fc5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7e6fc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7e6fc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f7e6fc5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f7e6fc5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7e6fc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7e6fc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7e6fc5f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7e6fc5f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7e6fc5f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7e6fc5f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7e6fc5f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7e6fc5f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8596bb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8596bb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8596bb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8596bb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8596bb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8596bb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7e6fc5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7e6fc5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7e6fc5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7e6fc5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7e6fc5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7e6fc5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f7e6fc5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f7e6fc5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Pick ONE!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almost done with the basics! Time to learn something more interesting!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the numbers in a list!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450" y="1636050"/>
            <a:ext cx="6132250" cy="23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an element from a list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" y="2005850"/>
            <a:ext cx="8122725" cy="23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82475" y="291350"/>
            <a:ext cx="34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len(a)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Changes to a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25" y="1510487"/>
            <a:ext cx="6134725" cy="2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182475" y="291350"/>
            <a:ext cx="34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len(a)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Changes to a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138" y="1905000"/>
            <a:ext cx="5855725" cy="25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[4,1,3,7,8,5]  a.insert(1,1) -&gt; a = [4,3,7,8,5,1]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a.pop(1)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28875" y="291350"/>
            <a:ext cx="34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len(a)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Changes to a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25" y="1826550"/>
            <a:ext cx="6369150" cy="26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182475" y="291350"/>
            <a:ext cx="345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len(a)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Changes to a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125" y="1811750"/>
            <a:ext cx="5374400" cy="29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TIME!</a:t>
            </a:r>
            <a:endParaRPr/>
          </a:p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web games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75" y="1308050"/>
            <a:ext cx="5374477" cy="33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Games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25" y="1161311"/>
            <a:ext cx="4483543" cy="35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 (Math/Programming)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52425"/>
            <a:ext cx="6212233" cy="34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Python-List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Structure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0" y="1266325"/>
            <a:ext cx="8594899" cy="15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877250" y="3148875"/>
            <a:ext cx="16362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a[0] = 1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a[1] = 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a[2] = 3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a[3] = 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a[4] = 8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want lists?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effective way to store data (e.g. heights of a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Effective ways to sort (numbers in order)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Add/remove data from the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data to a list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00" y="1624525"/>
            <a:ext cx="6882200" cy="2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a List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check how many elements a list has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00" y="2173950"/>
            <a:ext cx="4871050" cy="20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