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Stephanie 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7-19T11:24:32.727">
    <p:pos x="6000" y="0"/>
    <p:text>Modifiable data -&gt; data that can be changed
Strings -&gt; words ("string" is a computer jargon for words)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7-19T11:26:30.991">
    <p:pos x="6000" y="0"/>
    <p:text>elif stands for else if
Remember :
No need ; after statement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07-19T11:27:14.227">
    <p:pos x="6000" y="0"/>
    <p:text>No too much comments (like me), keep them concise aka clear and short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5f9ffc4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5f9ffc4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5f9ffc4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5f9ffc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5f9ffc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5f9ffc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5f9ffc4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5f9ffc4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5f9ffc4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5f9ffc4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5f9ffc4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5f9ffc4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5f9ffc4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5f9ffc4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5f9ffc4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5f9ffc4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Beginner’s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programming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Alex, Geoffrey, Cherry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Alex: Instructor, Material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Geoffrey: Instructor, </a:t>
            </a:r>
            <a:r>
              <a:rPr lang="en"/>
              <a:t>Infrastructure</a:t>
            </a:r>
            <a:r>
              <a:rPr lang="en"/>
              <a:t> (SOON)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Cherry: Evaluation, Material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-Coding!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-Problem Solving!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line of code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Hello, World!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store data that can be changed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can store words as well!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950" y="1342888"/>
            <a:ext cx="2329700" cy="28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Arithmetic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Division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Rounding Up and Rounding 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788" y="356000"/>
            <a:ext cx="2921925" cy="13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800" y="1893726"/>
            <a:ext cx="2921925" cy="144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Remainders!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5150"/>
            <a:ext cx="83439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275" y="630900"/>
            <a:ext cx="5390800" cy="42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Coding Habit Number one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 precise and clear!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600" y="1139300"/>
            <a:ext cx="54102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