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Source Code Pro"/>
      <p:regular r:id="rId9"/>
      <p:bold r:id="rId10"/>
      <p:italic r:id="rId11"/>
      <p:boldItalic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italic.fntdata"/><Relationship Id="rId10" Type="http://schemas.openxmlformats.org/officeDocument/2006/relationships/font" Target="fonts/SourceCodePro-bold.fntdata"/><Relationship Id="rId13" Type="http://schemas.openxmlformats.org/officeDocument/2006/relationships/font" Target="fonts/Oswald-regular.fntdata"/><Relationship Id="rId12" Type="http://schemas.openxmlformats.org/officeDocument/2006/relationships/font" Target="fonts/SourceCodePr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SourceCodePro-regular.fntdata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f0cfc090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f0cfc090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f0cfc090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f0cfc090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3!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Revision Time!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if(condition_1 and condition 2):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print(1)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else: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print(3)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025" y="1523350"/>
            <a:ext cx="4956650" cy="33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