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Arvo"/>
      <p:regular r:id="rId27"/>
      <p:bold r:id="rId28"/>
      <p:italic r:id="rId29"/>
      <p:boldItalic r:id="rId30"/>
    </p:embeddedFont>
    <p:embeddedFont>
      <p:font typeface="Fira Sans Extra Condensed Medium"/>
      <p:regular r:id="rId31"/>
      <p:bold r:id="rId32"/>
      <p:italic r:id="rId33"/>
      <p:boldItalic r:id="rId34"/>
    </p:embeddedFont>
    <p:embeddedFont>
      <p:font typeface="Fira Sans Extra Condensed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Arvo-bold.fntdata"/><Relationship Id="rId27" Type="http://schemas.openxmlformats.org/officeDocument/2006/relationships/font" Target="fonts/Arv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v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regular.fntdata"/><Relationship Id="rId30" Type="http://schemas.openxmlformats.org/officeDocument/2006/relationships/font" Target="fonts/Arvo-boldItalic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Medium-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Medium-bold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-regular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-italic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FiraSansExtraCondense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409278ae3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409278ae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409278ae3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409278ae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409278ae3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409278ae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409278ae3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409278ae3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409278ae3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9409278ae3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409278ae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409278ae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409278ae3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409278ae3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409278ae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409278ae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409278ae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409278ae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409278ae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409278ae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409278ae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409278ae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409278ae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409278ae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409278ae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409278ae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409278ae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409278ae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409278ae3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409278ae3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409278ae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409278ae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TLE OPENING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847491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847491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47491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962148" y="1201675"/>
            <a:ext cx="52197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6000"/>
              <a:buFont typeface="Arvo"/>
              <a:buNone/>
              <a:defRPr sz="6000">
                <a:solidFill>
                  <a:srgbClr val="541C1D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528303" y="3295238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400">
                <a:solidFill>
                  <a:srgbClr val="541C1D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400">
                <a:solidFill>
                  <a:srgbClr val="541C1D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400">
                <a:solidFill>
                  <a:srgbClr val="541C1D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400">
                <a:solidFill>
                  <a:srgbClr val="541C1D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400">
                <a:solidFill>
                  <a:srgbClr val="541C1D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400">
                <a:solidFill>
                  <a:srgbClr val="541C1D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400">
                <a:solidFill>
                  <a:srgbClr val="541C1D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400">
                <a:solidFill>
                  <a:srgbClr val="541C1D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400">
                <a:solidFill>
                  <a:srgbClr val="541C1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+  TITLE">
  <p:cSld name="CUSTOM_1_1_1_1_1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ctrTitle"/>
          </p:nvPr>
        </p:nvSpPr>
        <p:spPr>
          <a:xfrm flipH="1">
            <a:off x="624900" y="3113500"/>
            <a:ext cx="2539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11"/>
          <p:cNvSpPr txBox="1"/>
          <p:nvPr>
            <p:ph idx="1" type="subTitle"/>
          </p:nvPr>
        </p:nvSpPr>
        <p:spPr>
          <a:xfrm flipH="1">
            <a:off x="624758" y="3568510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S 2">
  <p:cSld name="CUSTOM_1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ctrTitle"/>
          </p:nvPr>
        </p:nvSpPr>
        <p:spPr>
          <a:xfrm flipH="1">
            <a:off x="1136781" y="2656963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" type="subTitle"/>
          </p:nvPr>
        </p:nvSpPr>
        <p:spPr>
          <a:xfrm flipH="1">
            <a:off x="1445781" y="3137475"/>
            <a:ext cx="2570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2" type="ctrTitle"/>
          </p:nvPr>
        </p:nvSpPr>
        <p:spPr>
          <a:xfrm flipH="1">
            <a:off x="4818519" y="2656963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3" type="subTitle"/>
          </p:nvPr>
        </p:nvSpPr>
        <p:spPr>
          <a:xfrm flipH="1">
            <a:off x="5127519" y="3137475"/>
            <a:ext cx="2570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4" type="title"/>
          </p:nvPr>
        </p:nvSpPr>
        <p:spPr>
          <a:xfrm>
            <a:off x="624750" y="513900"/>
            <a:ext cx="47235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+ TITLE ">
  <p:cSld name="CUSTOM_1_1_1_1_1_1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 flipH="1">
            <a:off x="2703750" y="1109175"/>
            <a:ext cx="37365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">
  <p:cSld name="CUSTOM_1_1_1_1_1_1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 flipH="1">
            <a:off x="3141747" y="1231475"/>
            <a:ext cx="2860500" cy="1777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3600"/>
              <a:buNone/>
              <a:defRPr sz="3600">
                <a:solidFill>
                  <a:srgbClr val="FAE1C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 flipH="1">
            <a:off x="3068547" y="2875625"/>
            <a:ext cx="3006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CUSTOM_1_1_1_1_1_1_1_1_1_1_1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 flipH="1">
            <a:off x="2260700" y="366525"/>
            <a:ext cx="4622400" cy="122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1">
  <p:cSld name="CUSTOM_6_3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ctrTitle"/>
          </p:nvPr>
        </p:nvSpPr>
        <p:spPr>
          <a:xfrm>
            <a:off x="1696775" y="1907597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1933325" y="2357423"/>
            <a:ext cx="1433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2" type="ctrTitle"/>
          </p:nvPr>
        </p:nvSpPr>
        <p:spPr>
          <a:xfrm>
            <a:off x="3864712" y="1904197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300"/>
              <a:buNone/>
              <a:defRPr sz="1300">
                <a:solidFill>
                  <a:srgbClr val="541C1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3" type="subTitle"/>
          </p:nvPr>
        </p:nvSpPr>
        <p:spPr>
          <a:xfrm>
            <a:off x="4101262" y="2354019"/>
            <a:ext cx="1433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4" type="ctrTitle"/>
          </p:nvPr>
        </p:nvSpPr>
        <p:spPr>
          <a:xfrm>
            <a:off x="6032663" y="1904222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5" type="subTitle"/>
          </p:nvPr>
        </p:nvSpPr>
        <p:spPr>
          <a:xfrm>
            <a:off x="6269213" y="2354025"/>
            <a:ext cx="1433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6" type="ctrTitle"/>
          </p:nvPr>
        </p:nvSpPr>
        <p:spPr>
          <a:xfrm>
            <a:off x="1696775" y="3433322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7" type="subTitle"/>
          </p:nvPr>
        </p:nvSpPr>
        <p:spPr>
          <a:xfrm>
            <a:off x="1933325" y="3883148"/>
            <a:ext cx="1433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8" type="ctrTitle"/>
          </p:nvPr>
        </p:nvSpPr>
        <p:spPr>
          <a:xfrm>
            <a:off x="3864712" y="3429922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9" type="subTitle"/>
          </p:nvPr>
        </p:nvSpPr>
        <p:spPr>
          <a:xfrm>
            <a:off x="4101262" y="3879744"/>
            <a:ext cx="1433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3" type="ctrTitle"/>
          </p:nvPr>
        </p:nvSpPr>
        <p:spPr>
          <a:xfrm>
            <a:off x="6032663" y="3429947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3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4" type="subTitle"/>
          </p:nvPr>
        </p:nvSpPr>
        <p:spPr>
          <a:xfrm>
            <a:off x="6269213" y="3879750"/>
            <a:ext cx="1433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5" type="ctrTitle"/>
          </p:nvPr>
        </p:nvSpPr>
        <p:spPr>
          <a:xfrm flipH="1">
            <a:off x="1794000" y="357000"/>
            <a:ext cx="5556000" cy="122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">
  <p:cSld name="CUSTOM_6_2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 flipH="1">
            <a:off x="1848400" y="357000"/>
            <a:ext cx="5447100" cy="122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+ TEXT">
  <p:cSld name="CUSTOM_7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flipH="1">
            <a:off x="9125186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 flipH="1">
            <a:off x="1143933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flipH="1">
            <a:off x="1143933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 flipH="1">
            <a:off x="9125186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799930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799930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 flipH="1">
            <a:off x="1143933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 flipH="1">
            <a:off x="3179700" y="2598450"/>
            <a:ext cx="2784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0" name="Google Shape;120;p18"/>
          <p:cNvSpPr txBox="1"/>
          <p:nvPr>
            <p:ph hasCustomPrompt="1" type="title"/>
          </p:nvPr>
        </p:nvSpPr>
        <p:spPr>
          <a:xfrm flipH="1">
            <a:off x="363150" y="1809713"/>
            <a:ext cx="8417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6000"/>
              <a:buNone/>
              <a:defRPr sz="6000">
                <a:solidFill>
                  <a:srgbClr val="541C1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S 2">
  <p:cSld name="CUSTOM_1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 flipH="1">
            <a:off x="92717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 flipH="1">
            <a:off x="962275" y="3330875"/>
            <a:ext cx="2125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19"/>
          <p:cNvSpPr txBox="1"/>
          <p:nvPr>
            <p:ph idx="2" type="ctrTitle"/>
          </p:nvPr>
        </p:nvSpPr>
        <p:spPr>
          <a:xfrm flipH="1">
            <a:off x="3480088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3" type="subTitle"/>
          </p:nvPr>
        </p:nvSpPr>
        <p:spPr>
          <a:xfrm flipH="1">
            <a:off x="3515188" y="3330875"/>
            <a:ext cx="2125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19"/>
          <p:cNvSpPr txBox="1"/>
          <p:nvPr>
            <p:ph idx="4" type="ctrTitle"/>
          </p:nvPr>
        </p:nvSpPr>
        <p:spPr>
          <a:xfrm flipH="1">
            <a:off x="60968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5" type="subTitle"/>
          </p:nvPr>
        </p:nvSpPr>
        <p:spPr>
          <a:xfrm flipH="1">
            <a:off x="6131900" y="3330875"/>
            <a:ext cx="2125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19"/>
          <p:cNvSpPr txBox="1"/>
          <p:nvPr>
            <p:ph idx="6" type="title"/>
          </p:nvPr>
        </p:nvSpPr>
        <p:spPr>
          <a:xfrm>
            <a:off x="624750" y="523425"/>
            <a:ext cx="47235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8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732979" y="552450"/>
            <a:ext cx="3581400" cy="4050900"/>
          </a:xfrm>
          <a:prstGeom prst="rect">
            <a:avLst/>
          </a:prstGeom>
          <a:solidFill>
            <a:srgbClr val="FFBD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7988691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7988691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74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 flipH="1">
            <a:off x="11333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 flipH="1">
            <a:off x="11333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7988691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74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977129" y="1332875"/>
            <a:ext cx="3127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9" name="Google Shape;139;p20"/>
          <p:cNvSpPr txBox="1"/>
          <p:nvPr>
            <p:ph hasCustomPrompt="1" type="title"/>
          </p:nvPr>
        </p:nvSpPr>
        <p:spPr>
          <a:xfrm>
            <a:off x="162123" y="8078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20"/>
          <p:cNvSpPr txBox="1"/>
          <p:nvPr>
            <p:ph idx="2" type="subTitle"/>
          </p:nvPr>
        </p:nvSpPr>
        <p:spPr>
          <a:xfrm>
            <a:off x="977129" y="2528425"/>
            <a:ext cx="3127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1" name="Google Shape;141;p20"/>
          <p:cNvSpPr txBox="1"/>
          <p:nvPr>
            <p:ph hasCustomPrompt="1" idx="3" type="title"/>
          </p:nvPr>
        </p:nvSpPr>
        <p:spPr>
          <a:xfrm>
            <a:off x="162123" y="200337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20"/>
          <p:cNvSpPr txBox="1"/>
          <p:nvPr>
            <p:ph idx="4" type="subTitle"/>
          </p:nvPr>
        </p:nvSpPr>
        <p:spPr>
          <a:xfrm>
            <a:off x="977129" y="3723975"/>
            <a:ext cx="3127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3" name="Google Shape;143;p20"/>
          <p:cNvSpPr txBox="1"/>
          <p:nvPr>
            <p:ph hasCustomPrompt="1" idx="5" type="title"/>
          </p:nvPr>
        </p:nvSpPr>
        <p:spPr>
          <a:xfrm>
            <a:off x="162123" y="31989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TLE + 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1143933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1143933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9930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99930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1143933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 flipH="1">
            <a:off x="4524225" y="3036800"/>
            <a:ext cx="292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None/>
              <a:defRPr>
                <a:solidFill>
                  <a:srgbClr val="541C1D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ctrTitle"/>
          </p:nvPr>
        </p:nvSpPr>
        <p:spPr>
          <a:xfrm flipH="1">
            <a:off x="4419600" y="844800"/>
            <a:ext cx="4114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6000"/>
              <a:buNone/>
              <a:defRPr sz="6000">
                <a:solidFill>
                  <a:srgbClr val="E87E4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6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ctrTitle"/>
          </p:nvPr>
        </p:nvSpPr>
        <p:spPr>
          <a:xfrm flipH="1">
            <a:off x="5019125" y="2751175"/>
            <a:ext cx="2820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 flipH="1">
            <a:off x="5433100" y="3212625"/>
            <a:ext cx="24069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6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ctrTitle"/>
          </p:nvPr>
        </p:nvSpPr>
        <p:spPr>
          <a:xfrm>
            <a:off x="1313525" y="2979775"/>
            <a:ext cx="24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9" name="Google Shape;149;p22"/>
          <p:cNvSpPr txBox="1"/>
          <p:nvPr>
            <p:ph idx="1" type="subTitle"/>
          </p:nvPr>
        </p:nvSpPr>
        <p:spPr>
          <a:xfrm>
            <a:off x="1313525" y="3441225"/>
            <a:ext cx="23598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TEAM">
  <p:cSld name="CUSTOM_14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ctrTitle"/>
          </p:nvPr>
        </p:nvSpPr>
        <p:spPr>
          <a:xfrm flipH="1">
            <a:off x="1060575" y="3418963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1" type="subTitle"/>
          </p:nvPr>
        </p:nvSpPr>
        <p:spPr>
          <a:xfrm flipH="1">
            <a:off x="1376743" y="3899475"/>
            <a:ext cx="2570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2" type="ctrTitle"/>
          </p:nvPr>
        </p:nvSpPr>
        <p:spPr>
          <a:xfrm flipH="1">
            <a:off x="4818513" y="3418963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3" type="subTitle"/>
          </p:nvPr>
        </p:nvSpPr>
        <p:spPr>
          <a:xfrm flipH="1">
            <a:off x="5134674" y="3899475"/>
            <a:ext cx="2570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000"/>
              <a:buNone/>
              <a:defRPr sz="1000">
                <a:solidFill>
                  <a:srgbClr val="541C1D"/>
                </a:solidFill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4" type="title"/>
          </p:nvPr>
        </p:nvSpPr>
        <p:spPr>
          <a:xfrm>
            <a:off x="624750" y="85275"/>
            <a:ext cx="47235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6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5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>
            <p:ph idx="1" type="subTitle"/>
          </p:nvPr>
        </p:nvSpPr>
        <p:spPr>
          <a:xfrm flipH="1">
            <a:off x="5563275" y="3036800"/>
            <a:ext cx="292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None/>
              <a:defRPr>
                <a:solidFill>
                  <a:srgbClr val="541C1D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1400"/>
              <a:buNone/>
              <a:defRPr sz="1400">
                <a:solidFill>
                  <a:srgbClr val="FAE1C8"/>
                </a:solidFill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type="ctrTitle"/>
          </p:nvPr>
        </p:nvSpPr>
        <p:spPr>
          <a:xfrm flipH="1">
            <a:off x="4419600" y="368550"/>
            <a:ext cx="4114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6000"/>
              <a:buNone/>
              <a:defRPr sz="6000">
                <a:solidFill>
                  <a:srgbClr val="E87E4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12000"/>
              <a:buNone/>
              <a:defRPr sz="12000">
                <a:solidFill>
                  <a:srgbClr val="FA7E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9_1">
    <p:bg>
      <p:bgPr>
        <a:noFill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12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Char char="●"/>
              <a:defRPr>
                <a:solidFill>
                  <a:srgbClr val="541C1D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Char char="○"/>
              <a:defRPr>
                <a:solidFill>
                  <a:srgbClr val="541C1D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Char char="■"/>
              <a:defRPr>
                <a:solidFill>
                  <a:srgbClr val="541C1D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Char char="●"/>
              <a:defRPr>
                <a:solidFill>
                  <a:srgbClr val="541C1D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Char char="○"/>
              <a:defRPr>
                <a:solidFill>
                  <a:srgbClr val="541C1D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Char char="■"/>
              <a:defRPr>
                <a:solidFill>
                  <a:srgbClr val="541C1D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Char char="●"/>
              <a:defRPr>
                <a:solidFill>
                  <a:srgbClr val="541C1D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541C1D"/>
              </a:buClr>
              <a:buSzPts val="1200"/>
              <a:buChar char="○"/>
              <a:defRPr>
                <a:solidFill>
                  <a:srgbClr val="541C1D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541C1D"/>
              </a:buClr>
              <a:buSzPts val="1200"/>
              <a:buChar char="■"/>
              <a:defRPr>
                <a:solidFill>
                  <a:srgbClr val="541C1D"/>
                </a:solidFill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4722997" y="357800"/>
            <a:ext cx="38082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800"/>
              <a:buNone/>
              <a:defRPr>
                <a:solidFill>
                  <a:srgbClr val="541C1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7" name="Google Shape;167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0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subTitle"/>
          </p:nvPr>
        </p:nvSpPr>
        <p:spPr>
          <a:xfrm flipH="1">
            <a:off x="5316224" y="1073588"/>
            <a:ext cx="2229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subTitle"/>
          </p:nvPr>
        </p:nvSpPr>
        <p:spPr>
          <a:xfrm flipH="1">
            <a:off x="5316224" y="3055913"/>
            <a:ext cx="2229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3" type="subTitle"/>
          </p:nvPr>
        </p:nvSpPr>
        <p:spPr>
          <a:xfrm flipH="1">
            <a:off x="3178540" y="1073588"/>
            <a:ext cx="2229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4" type="subTitle"/>
          </p:nvPr>
        </p:nvSpPr>
        <p:spPr>
          <a:xfrm flipH="1">
            <a:off x="3178540" y="3055913"/>
            <a:ext cx="2229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None/>
              <a:defRPr sz="1400">
                <a:solidFill>
                  <a:srgbClr val="E87E45"/>
                </a:solidFill>
              </a:defRPr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-123825" y="1445224"/>
            <a:ext cx="3248100" cy="217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ctrTitle"/>
          </p:nvPr>
        </p:nvSpPr>
        <p:spPr>
          <a:xfrm flipH="1">
            <a:off x="605700" y="1587038"/>
            <a:ext cx="3451800" cy="18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3600"/>
              <a:buNone/>
              <a:defRPr sz="3600">
                <a:solidFill>
                  <a:srgbClr val="541C1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3600"/>
              <a:buNone/>
              <a:defRPr sz="3600">
                <a:solidFill>
                  <a:srgbClr val="FA7E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3600"/>
              <a:buNone/>
              <a:defRPr sz="3600">
                <a:solidFill>
                  <a:srgbClr val="FA7E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3600"/>
              <a:buNone/>
              <a:defRPr sz="3600">
                <a:solidFill>
                  <a:srgbClr val="FA7E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3600"/>
              <a:buNone/>
              <a:defRPr sz="3600">
                <a:solidFill>
                  <a:srgbClr val="FA7E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3600"/>
              <a:buNone/>
              <a:defRPr sz="3600">
                <a:solidFill>
                  <a:srgbClr val="FA7E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3600"/>
              <a:buNone/>
              <a:defRPr sz="3600">
                <a:solidFill>
                  <a:srgbClr val="FA7E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3600"/>
              <a:buNone/>
              <a:defRPr sz="3600">
                <a:solidFill>
                  <a:srgbClr val="FA7E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A7E5C"/>
              </a:buClr>
              <a:buSzPts val="3600"/>
              <a:buNone/>
              <a:defRPr sz="3600">
                <a:solidFill>
                  <a:srgbClr val="FA7E5C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hasCustomPrompt="1" idx="5" type="title"/>
          </p:nvPr>
        </p:nvSpPr>
        <p:spPr>
          <a:xfrm flipH="1">
            <a:off x="5306474" y="867413"/>
            <a:ext cx="2248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/>
          <p:nvPr>
            <p:ph hasCustomPrompt="1" idx="6" type="title"/>
          </p:nvPr>
        </p:nvSpPr>
        <p:spPr>
          <a:xfrm flipH="1">
            <a:off x="5306474" y="2849738"/>
            <a:ext cx="2248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/>
          <p:nvPr>
            <p:ph hasCustomPrompt="1" idx="7" type="title"/>
          </p:nvPr>
        </p:nvSpPr>
        <p:spPr>
          <a:xfrm flipH="1">
            <a:off x="3168790" y="867413"/>
            <a:ext cx="2248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hasCustomPrompt="1" idx="8" type="title"/>
          </p:nvPr>
        </p:nvSpPr>
        <p:spPr>
          <a:xfrm flipH="1">
            <a:off x="3168790" y="2849738"/>
            <a:ext cx="2248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/>
          <p:nvPr>
            <p:ph idx="9" type="subTitle"/>
          </p:nvPr>
        </p:nvSpPr>
        <p:spPr>
          <a:xfrm flipH="1">
            <a:off x="3372340" y="1690613"/>
            <a:ext cx="1841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" name="Google Shape;36;p4"/>
          <p:cNvSpPr txBox="1"/>
          <p:nvPr>
            <p:ph idx="13" type="subTitle"/>
          </p:nvPr>
        </p:nvSpPr>
        <p:spPr>
          <a:xfrm flipH="1">
            <a:off x="5510024" y="1690613"/>
            <a:ext cx="1841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" name="Google Shape;37;p4"/>
          <p:cNvSpPr txBox="1"/>
          <p:nvPr>
            <p:ph idx="14" type="subTitle"/>
          </p:nvPr>
        </p:nvSpPr>
        <p:spPr>
          <a:xfrm flipH="1">
            <a:off x="3372340" y="3698288"/>
            <a:ext cx="1841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4"/>
          <p:cNvSpPr txBox="1"/>
          <p:nvPr>
            <p:ph idx="15" type="subTitle"/>
          </p:nvPr>
        </p:nvSpPr>
        <p:spPr>
          <a:xfrm flipH="1">
            <a:off x="5510024" y="3698288"/>
            <a:ext cx="1841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ctrTitle"/>
          </p:nvPr>
        </p:nvSpPr>
        <p:spPr>
          <a:xfrm flipH="1">
            <a:off x="2984700" y="3148100"/>
            <a:ext cx="30351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9pPr>
          </a:lstStyle>
          <a:p/>
        </p:txBody>
      </p:sp>
      <p:sp>
        <p:nvSpPr>
          <p:cNvPr id="41" name="Google Shape;41;p5"/>
          <p:cNvSpPr/>
          <p:nvPr/>
        </p:nvSpPr>
        <p:spPr>
          <a:xfrm flipH="1">
            <a:off x="1143933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flipH="1">
            <a:off x="1143933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799930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799930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flipH="1">
            <a:off x="1143933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 txBox="1"/>
          <p:nvPr>
            <p:ph idx="1" type="subTitle"/>
          </p:nvPr>
        </p:nvSpPr>
        <p:spPr>
          <a:xfrm flipH="1">
            <a:off x="2276699" y="1460600"/>
            <a:ext cx="4543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400"/>
              <a:buNone/>
              <a:defRPr sz="2400">
                <a:solidFill>
                  <a:srgbClr val="541C1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_1_1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3015900" y="1015650"/>
            <a:ext cx="3112200" cy="311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ctrTitle"/>
          </p:nvPr>
        </p:nvSpPr>
        <p:spPr>
          <a:xfrm>
            <a:off x="1046250" y="2577954"/>
            <a:ext cx="7126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400"/>
              <a:buNone/>
              <a:defRPr sz="2400">
                <a:solidFill>
                  <a:srgbClr val="541C1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1800">
                <a:solidFill>
                  <a:srgbClr val="541C1D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" type="subTitle"/>
          </p:nvPr>
        </p:nvSpPr>
        <p:spPr>
          <a:xfrm>
            <a:off x="3656700" y="3039400"/>
            <a:ext cx="1905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None/>
              <a:defRPr>
                <a:solidFill>
                  <a:srgbClr val="541C1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None/>
              <a:defRPr>
                <a:solidFill>
                  <a:srgbClr val="541C1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None/>
              <a:defRPr>
                <a:solidFill>
                  <a:srgbClr val="541C1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None/>
              <a:defRPr>
                <a:solidFill>
                  <a:srgbClr val="541C1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None/>
              <a:defRPr>
                <a:solidFill>
                  <a:srgbClr val="541C1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None/>
              <a:defRPr>
                <a:solidFill>
                  <a:srgbClr val="541C1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None/>
              <a:defRPr>
                <a:solidFill>
                  <a:srgbClr val="541C1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None/>
              <a:defRPr>
                <a:solidFill>
                  <a:srgbClr val="541C1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None/>
              <a:defRPr>
                <a:solidFill>
                  <a:srgbClr val="541C1D"/>
                </a:solidFill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hasCustomPrompt="1" idx="2" type="title"/>
          </p:nvPr>
        </p:nvSpPr>
        <p:spPr>
          <a:xfrm>
            <a:off x="3732762" y="1537228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E1C8"/>
              </a:buClr>
              <a:buSzPts val="5500"/>
              <a:buNone/>
              <a:defRPr sz="5500">
                <a:solidFill>
                  <a:srgbClr val="FAE1C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6"/>
          <p:cNvSpPr/>
          <p:nvPr/>
        </p:nvSpPr>
        <p:spPr>
          <a:xfrm>
            <a:off x="4281000" y="2154510"/>
            <a:ext cx="657300" cy="131400"/>
          </a:xfrm>
          <a:prstGeom prst="rect">
            <a:avLst/>
          </a:prstGeom>
          <a:solidFill>
            <a:srgbClr val="FAE1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TEXT 1">
  <p:cSld name="TITLE_1_1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1791325" y="2035000"/>
            <a:ext cx="5598000" cy="3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2234100" y="2403800"/>
            <a:ext cx="46758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615225" y="513900"/>
            <a:ext cx="47235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_1_1_1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4010100" y="2773538"/>
            <a:ext cx="5133900" cy="168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4010100" y="697088"/>
            <a:ext cx="5133900" cy="168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type="ctrTitle"/>
          </p:nvPr>
        </p:nvSpPr>
        <p:spPr>
          <a:xfrm flipH="1">
            <a:off x="5213413" y="6970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" type="subTitle"/>
          </p:nvPr>
        </p:nvSpPr>
        <p:spPr>
          <a:xfrm flipH="1">
            <a:off x="5210375" y="1177588"/>
            <a:ext cx="3078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8"/>
          <p:cNvSpPr txBox="1"/>
          <p:nvPr>
            <p:ph idx="2" type="ctrTitle"/>
          </p:nvPr>
        </p:nvSpPr>
        <p:spPr>
          <a:xfrm flipH="1">
            <a:off x="5235300" y="277352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3" type="subTitle"/>
          </p:nvPr>
        </p:nvSpPr>
        <p:spPr>
          <a:xfrm flipH="1">
            <a:off x="5189266" y="3254038"/>
            <a:ext cx="3078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8"/>
          <p:cNvSpPr txBox="1"/>
          <p:nvPr>
            <p:ph idx="4" type="title"/>
          </p:nvPr>
        </p:nvSpPr>
        <p:spPr>
          <a:xfrm>
            <a:off x="608860" y="2123400"/>
            <a:ext cx="26754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_1_1_1_1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19575" y="3078100"/>
            <a:ext cx="7704000" cy="121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 txBox="1"/>
          <p:nvPr>
            <p:ph type="ctrTitle"/>
          </p:nvPr>
        </p:nvSpPr>
        <p:spPr>
          <a:xfrm flipH="1">
            <a:off x="1231975" y="29816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 flipH="1">
            <a:off x="1364275" y="3471700"/>
            <a:ext cx="1930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9"/>
          <p:cNvSpPr txBox="1"/>
          <p:nvPr>
            <p:ph idx="2" type="ctrTitle"/>
          </p:nvPr>
        </p:nvSpPr>
        <p:spPr>
          <a:xfrm flipH="1">
            <a:off x="3480088" y="29816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3" type="subTitle"/>
          </p:nvPr>
        </p:nvSpPr>
        <p:spPr>
          <a:xfrm flipH="1">
            <a:off x="3612388" y="3471700"/>
            <a:ext cx="1930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9"/>
          <p:cNvSpPr txBox="1"/>
          <p:nvPr>
            <p:ph idx="4" type="ctrTitle"/>
          </p:nvPr>
        </p:nvSpPr>
        <p:spPr>
          <a:xfrm flipH="1">
            <a:off x="5715800" y="29816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800"/>
              <a:buNone/>
              <a:defRPr sz="1800">
                <a:solidFill>
                  <a:srgbClr val="E87E45"/>
                </a:solidFill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5" type="subTitle"/>
          </p:nvPr>
        </p:nvSpPr>
        <p:spPr>
          <a:xfrm flipH="1">
            <a:off x="5848100" y="3471700"/>
            <a:ext cx="1930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9"/>
          <p:cNvSpPr txBox="1"/>
          <p:nvPr>
            <p:ph idx="6" type="title"/>
          </p:nvPr>
        </p:nvSpPr>
        <p:spPr>
          <a:xfrm>
            <a:off x="615225" y="513900"/>
            <a:ext cx="47235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2">
  <p:cSld name="CUSTOM_1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-9375"/>
            <a:ext cx="2719800" cy="515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 txBox="1"/>
          <p:nvPr>
            <p:ph type="ctrTitle"/>
          </p:nvPr>
        </p:nvSpPr>
        <p:spPr>
          <a:xfrm>
            <a:off x="3961500" y="2025782"/>
            <a:ext cx="2319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3961500" y="2487232"/>
            <a:ext cx="1905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hasCustomPrompt="1" idx="2" type="title"/>
          </p:nvPr>
        </p:nvSpPr>
        <p:spPr>
          <a:xfrm>
            <a:off x="1575025" y="2282850"/>
            <a:ext cx="2196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800"/>
              <a:buNone/>
              <a:defRPr sz="6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Fira Sans Extra Condensed Medium"/>
              <a:buNone/>
              <a:defRPr sz="5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Fira Sans Extra Condensed Medium"/>
              <a:buNone/>
              <a:defRPr sz="5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Fira Sans Extra Condensed Medium"/>
              <a:buNone/>
              <a:defRPr sz="5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Fira Sans Extra Condensed Medium"/>
              <a:buNone/>
              <a:defRPr sz="5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Fira Sans Extra Condensed Medium"/>
              <a:buNone/>
              <a:defRPr sz="5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Fira Sans Extra Condensed Medium"/>
              <a:buNone/>
              <a:defRPr sz="5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Fira Sans Extra Condensed Medium"/>
              <a:buNone/>
              <a:defRPr sz="5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Fira Sans Extra Condensed Medium"/>
              <a:buNone/>
              <a:defRPr sz="5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vo"/>
              <a:buNone/>
              <a:defRPr sz="28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■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■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Roboto"/>
              <a:buChar char="■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74" name="Google Shape;174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2234100" y="2403800"/>
            <a:ext cx="46758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8"/>
          <p:cNvSpPr txBox="1"/>
          <p:nvPr>
            <p:ph type="title"/>
          </p:nvPr>
        </p:nvSpPr>
        <p:spPr>
          <a:xfrm>
            <a:off x="615225" y="513900"/>
            <a:ext cx="47235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100" y="2117925"/>
            <a:ext cx="6150400" cy="19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8"/>
          <p:cNvSpPr/>
          <p:nvPr/>
        </p:nvSpPr>
        <p:spPr>
          <a:xfrm rot="10800000">
            <a:off x="4191000" y="1467975"/>
            <a:ext cx="941400" cy="549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8"/>
          <p:cNvSpPr txBox="1"/>
          <p:nvPr/>
        </p:nvSpPr>
        <p:spPr>
          <a:xfrm>
            <a:off x="5311600" y="1243850"/>
            <a:ext cx="1669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Impact"/>
                <a:ea typeface="Impact"/>
                <a:cs typeface="Impact"/>
                <a:sym typeface="Impact"/>
              </a:rPr>
              <a:t>Input x,y</a:t>
            </a:r>
            <a:endParaRPr sz="2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5" name="Google Shape;285;p38"/>
          <p:cNvSpPr/>
          <p:nvPr/>
        </p:nvSpPr>
        <p:spPr>
          <a:xfrm rot="5400000">
            <a:off x="5654500" y="4288725"/>
            <a:ext cx="941400" cy="549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8"/>
          <p:cNvSpPr txBox="1"/>
          <p:nvPr/>
        </p:nvSpPr>
        <p:spPr>
          <a:xfrm>
            <a:off x="6550975" y="4568875"/>
            <a:ext cx="1669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Impact"/>
                <a:ea typeface="Impact"/>
                <a:cs typeface="Impact"/>
                <a:sym typeface="Impact"/>
              </a:rPr>
              <a:t>Output x+y</a:t>
            </a:r>
            <a:endParaRPr sz="23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idx="1" type="body"/>
          </p:nvPr>
        </p:nvSpPr>
        <p:spPr>
          <a:xfrm>
            <a:off x="2805600" y="1899550"/>
            <a:ext cx="46758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600" y="1613675"/>
            <a:ext cx="6150400" cy="19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9"/>
          <p:cNvSpPr/>
          <p:nvPr/>
        </p:nvSpPr>
        <p:spPr>
          <a:xfrm rot="10800000">
            <a:off x="4762500" y="963725"/>
            <a:ext cx="941400" cy="549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9"/>
          <p:cNvSpPr txBox="1"/>
          <p:nvPr/>
        </p:nvSpPr>
        <p:spPr>
          <a:xfrm>
            <a:off x="5883100" y="739600"/>
            <a:ext cx="1669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Impact"/>
                <a:ea typeface="Impact"/>
                <a:cs typeface="Impact"/>
                <a:sym typeface="Impact"/>
              </a:rPr>
              <a:t>Input x,y</a:t>
            </a:r>
            <a:endParaRPr sz="2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95" name="Google Shape;295;p39"/>
          <p:cNvSpPr/>
          <p:nvPr/>
        </p:nvSpPr>
        <p:spPr>
          <a:xfrm rot="5400000">
            <a:off x="6226000" y="3784475"/>
            <a:ext cx="941400" cy="549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 txBox="1"/>
          <p:nvPr/>
        </p:nvSpPr>
        <p:spPr>
          <a:xfrm>
            <a:off x="7122475" y="4064625"/>
            <a:ext cx="1669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Impact"/>
                <a:ea typeface="Impact"/>
                <a:cs typeface="Impact"/>
                <a:sym typeface="Impact"/>
              </a:rPr>
              <a:t>Output x+y</a:t>
            </a:r>
            <a:endParaRPr sz="2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97" name="Google Shape;297;p39"/>
          <p:cNvSpPr/>
          <p:nvPr/>
        </p:nvSpPr>
        <p:spPr>
          <a:xfrm>
            <a:off x="2228875" y="974975"/>
            <a:ext cx="437100" cy="63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"/>
          <p:cNvSpPr txBox="1"/>
          <p:nvPr/>
        </p:nvSpPr>
        <p:spPr>
          <a:xfrm>
            <a:off x="1186725" y="341975"/>
            <a:ext cx="23196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Impact"/>
                <a:ea typeface="Impact"/>
                <a:cs typeface="Impact"/>
                <a:sym typeface="Impact"/>
              </a:rPr>
              <a:t>Define Function</a:t>
            </a:r>
            <a:endParaRPr sz="2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99" name="Google Shape;299;p39"/>
          <p:cNvSpPr/>
          <p:nvPr/>
        </p:nvSpPr>
        <p:spPr>
          <a:xfrm>
            <a:off x="3798313" y="930100"/>
            <a:ext cx="437100" cy="63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 txBox="1"/>
          <p:nvPr/>
        </p:nvSpPr>
        <p:spPr>
          <a:xfrm>
            <a:off x="3114738" y="297100"/>
            <a:ext cx="23196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Impact"/>
                <a:ea typeface="Impact"/>
                <a:cs typeface="Impact"/>
                <a:sym typeface="Impact"/>
              </a:rPr>
              <a:t>Function Name</a:t>
            </a:r>
            <a:endParaRPr sz="2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01" name="Google Shape;301;p39"/>
          <p:cNvSpPr/>
          <p:nvPr/>
        </p:nvSpPr>
        <p:spPr>
          <a:xfrm rot="10800000">
            <a:off x="4018425" y="3642950"/>
            <a:ext cx="437100" cy="63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 txBox="1"/>
          <p:nvPr/>
        </p:nvSpPr>
        <p:spPr>
          <a:xfrm>
            <a:off x="3832425" y="4506050"/>
            <a:ext cx="11319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Impact"/>
                <a:ea typeface="Impact"/>
                <a:cs typeface="Impact"/>
                <a:sym typeface="Impact"/>
              </a:rPr>
              <a:t>Output</a:t>
            </a:r>
            <a:endParaRPr sz="23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615225" y="513900"/>
            <a:ext cx="47235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function?</a:t>
            </a:r>
            <a:endParaRPr/>
          </a:p>
        </p:txBody>
      </p:sp>
      <p:sp>
        <p:nvSpPr>
          <p:cNvPr id="308" name="Google Shape;308;p40"/>
          <p:cNvSpPr txBox="1"/>
          <p:nvPr/>
        </p:nvSpPr>
        <p:spPr>
          <a:xfrm>
            <a:off x="3639638" y="3081550"/>
            <a:ext cx="20730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40"/>
          <p:cNvSpPr/>
          <p:nvPr/>
        </p:nvSpPr>
        <p:spPr>
          <a:xfrm rot="2059369">
            <a:off x="2321499" y="2969551"/>
            <a:ext cx="1310975" cy="3920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0"/>
          <p:cNvSpPr/>
          <p:nvPr/>
        </p:nvSpPr>
        <p:spPr>
          <a:xfrm rot="-2080316">
            <a:off x="5856089" y="2969525"/>
            <a:ext cx="1311005" cy="3920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0"/>
          <p:cNvSpPr/>
          <p:nvPr/>
        </p:nvSpPr>
        <p:spPr>
          <a:xfrm rot="-2080316">
            <a:off x="2101839" y="3971800"/>
            <a:ext cx="1311005" cy="3920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0"/>
          <p:cNvSpPr/>
          <p:nvPr/>
        </p:nvSpPr>
        <p:spPr>
          <a:xfrm rot="2059369">
            <a:off x="5779649" y="3971826"/>
            <a:ext cx="1310975" cy="3920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75" y="1695450"/>
            <a:ext cx="28765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700" y="1894433"/>
            <a:ext cx="2876550" cy="736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375" y="4388225"/>
            <a:ext cx="19812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2150" y="4331075"/>
            <a:ext cx="15621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615225" y="513900"/>
            <a:ext cx="47235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function?</a:t>
            </a:r>
            <a:endParaRPr/>
          </a:p>
        </p:txBody>
      </p:sp>
      <p:sp>
        <p:nvSpPr>
          <p:cNvPr id="322" name="Google Shape;322;p41"/>
          <p:cNvSpPr txBox="1"/>
          <p:nvPr/>
        </p:nvSpPr>
        <p:spPr>
          <a:xfrm>
            <a:off x="3639638" y="3081550"/>
            <a:ext cx="20730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41"/>
          <p:cNvSpPr/>
          <p:nvPr/>
        </p:nvSpPr>
        <p:spPr>
          <a:xfrm rot="2059369">
            <a:off x="2321499" y="2969551"/>
            <a:ext cx="1310975" cy="3920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1"/>
          <p:cNvSpPr/>
          <p:nvPr/>
        </p:nvSpPr>
        <p:spPr>
          <a:xfrm rot="-2080316">
            <a:off x="5856089" y="2969525"/>
            <a:ext cx="1311005" cy="3920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1"/>
          <p:cNvSpPr/>
          <p:nvPr/>
        </p:nvSpPr>
        <p:spPr>
          <a:xfrm rot="-2080316">
            <a:off x="2101839" y="3971800"/>
            <a:ext cx="1311005" cy="3920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1"/>
          <p:cNvSpPr/>
          <p:nvPr/>
        </p:nvSpPr>
        <p:spPr>
          <a:xfrm rot="2059369">
            <a:off x="5779649" y="3971826"/>
            <a:ext cx="1310975" cy="3920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75" y="1695450"/>
            <a:ext cx="28765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700" y="1894433"/>
            <a:ext cx="2876550" cy="736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375" y="4388225"/>
            <a:ext cx="19812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2150" y="4331075"/>
            <a:ext cx="15621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/>
        </p:nvSpPr>
        <p:spPr>
          <a:xfrm>
            <a:off x="3787600" y="2498900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Remove First Element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2234100" y="2403800"/>
            <a:ext cx="46758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2"/>
          <p:cNvSpPr txBox="1"/>
          <p:nvPr>
            <p:ph type="title"/>
          </p:nvPr>
        </p:nvSpPr>
        <p:spPr>
          <a:xfrm>
            <a:off x="615225" y="513900"/>
            <a:ext cx="47235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remember which of the following removes the first element?</a:t>
            </a:r>
            <a:endParaRPr/>
          </a:p>
        </p:txBody>
      </p:sp>
      <p:pic>
        <p:nvPicPr>
          <p:cNvPr id="338" name="Google Shape;3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325" y="1602375"/>
            <a:ext cx="4616025" cy="32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2234100" y="2403800"/>
            <a:ext cx="46758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3"/>
          <p:cNvSpPr/>
          <p:nvPr/>
        </p:nvSpPr>
        <p:spPr>
          <a:xfrm rot="10800000">
            <a:off x="5850700" y="1467975"/>
            <a:ext cx="941400" cy="549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3"/>
          <p:cNvSpPr txBox="1"/>
          <p:nvPr/>
        </p:nvSpPr>
        <p:spPr>
          <a:xfrm>
            <a:off x="6971300" y="1243850"/>
            <a:ext cx="1669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Impact"/>
                <a:ea typeface="Impact"/>
                <a:cs typeface="Impact"/>
                <a:sym typeface="Impact"/>
              </a:rPr>
              <a:t>Input l</a:t>
            </a:r>
            <a:endParaRPr sz="2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46" name="Google Shape;346;p43"/>
          <p:cNvSpPr/>
          <p:nvPr/>
        </p:nvSpPr>
        <p:spPr>
          <a:xfrm rot="5400000">
            <a:off x="4343625" y="4288725"/>
            <a:ext cx="941400" cy="549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3"/>
          <p:cNvSpPr txBox="1"/>
          <p:nvPr/>
        </p:nvSpPr>
        <p:spPr>
          <a:xfrm>
            <a:off x="5240100" y="4568875"/>
            <a:ext cx="1669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Impact"/>
                <a:ea typeface="Impact"/>
                <a:cs typeface="Impact"/>
                <a:sym typeface="Impact"/>
              </a:rPr>
              <a:t>Output l</a:t>
            </a:r>
            <a:endParaRPr sz="23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48" name="Google Shape;3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700" y="2074855"/>
            <a:ext cx="5203600" cy="1959797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3"/>
          <p:cNvSpPr/>
          <p:nvPr/>
        </p:nvSpPr>
        <p:spPr>
          <a:xfrm>
            <a:off x="6914025" y="2980775"/>
            <a:ext cx="862800" cy="28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3"/>
          <p:cNvSpPr txBox="1"/>
          <p:nvPr/>
        </p:nvSpPr>
        <p:spPr>
          <a:xfrm>
            <a:off x="7821700" y="2902325"/>
            <a:ext cx="11877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L pops out first element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idx="1" type="body"/>
          </p:nvPr>
        </p:nvSpPr>
        <p:spPr>
          <a:xfrm>
            <a:off x="2234100" y="2403800"/>
            <a:ext cx="46758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lines of codes in one line!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But slow!</a:t>
            </a:r>
            <a:endParaRPr/>
          </a:p>
        </p:txBody>
      </p:sp>
      <p:sp>
        <p:nvSpPr>
          <p:cNvPr id="356" name="Google Shape;356;p44"/>
          <p:cNvSpPr txBox="1"/>
          <p:nvPr>
            <p:ph type="title"/>
          </p:nvPr>
        </p:nvSpPr>
        <p:spPr>
          <a:xfrm>
            <a:off x="615225" y="513900"/>
            <a:ext cx="5166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functions?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 txBox="1"/>
          <p:nvPr>
            <p:ph type="ctrTitle"/>
          </p:nvPr>
        </p:nvSpPr>
        <p:spPr>
          <a:xfrm>
            <a:off x="1962148" y="1201675"/>
            <a:ext cx="52197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next week!</a:t>
            </a:r>
            <a:endParaRPr/>
          </a:p>
        </p:txBody>
      </p:sp>
      <p:sp>
        <p:nvSpPr>
          <p:cNvPr id="362" name="Google Shape;362;p45"/>
          <p:cNvSpPr txBox="1"/>
          <p:nvPr>
            <p:ph idx="1" type="subTitle"/>
          </p:nvPr>
        </p:nvSpPr>
        <p:spPr>
          <a:xfrm>
            <a:off x="3528303" y="3295238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lesson away from games</a:t>
            </a:r>
            <a:endParaRPr/>
          </a:p>
        </p:txBody>
      </p:sp>
      <p:sp>
        <p:nvSpPr>
          <p:cNvPr id="180" name="Google Shape;18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615225" y="513900"/>
            <a:ext cx="47235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function?</a:t>
            </a:r>
            <a:endParaRPr/>
          </a:p>
        </p:txBody>
      </p:sp>
      <p:sp>
        <p:nvSpPr>
          <p:cNvPr id="186" name="Google Shape;186;p31"/>
          <p:cNvSpPr txBox="1"/>
          <p:nvPr/>
        </p:nvSpPr>
        <p:spPr>
          <a:xfrm>
            <a:off x="1355900" y="2319550"/>
            <a:ext cx="750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1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3639638" y="3081550"/>
            <a:ext cx="20730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7644675" y="2241150"/>
            <a:ext cx="750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3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1"/>
          <p:cNvSpPr/>
          <p:nvPr/>
        </p:nvSpPr>
        <p:spPr>
          <a:xfrm rot="2059369">
            <a:off x="2321499" y="2969551"/>
            <a:ext cx="1310975" cy="3920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/>
          <p:nvPr/>
        </p:nvSpPr>
        <p:spPr>
          <a:xfrm rot="-2080316">
            <a:off x="5856089" y="2969525"/>
            <a:ext cx="1311005" cy="3920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 txBox="1"/>
          <p:nvPr/>
        </p:nvSpPr>
        <p:spPr>
          <a:xfrm>
            <a:off x="1355900" y="4040775"/>
            <a:ext cx="750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53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1"/>
          <p:cNvSpPr/>
          <p:nvPr/>
        </p:nvSpPr>
        <p:spPr>
          <a:xfrm rot="-2080316">
            <a:off x="2101839" y="3971800"/>
            <a:ext cx="1311005" cy="3920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 rot="2059369">
            <a:off x="5779649" y="3971826"/>
            <a:ext cx="1310975" cy="3920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/>
        </p:nvSpPr>
        <p:spPr>
          <a:xfrm>
            <a:off x="7707425" y="4197700"/>
            <a:ext cx="750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55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615225" y="513900"/>
            <a:ext cx="47235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function?</a:t>
            </a:r>
            <a:endParaRPr/>
          </a:p>
        </p:txBody>
      </p:sp>
      <p:sp>
        <p:nvSpPr>
          <p:cNvPr id="200" name="Google Shape;200;p32"/>
          <p:cNvSpPr txBox="1"/>
          <p:nvPr/>
        </p:nvSpPr>
        <p:spPr>
          <a:xfrm>
            <a:off x="1355900" y="2319550"/>
            <a:ext cx="750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1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3639638" y="3081550"/>
            <a:ext cx="20730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7644675" y="2241150"/>
            <a:ext cx="750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3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2"/>
          <p:cNvSpPr/>
          <p:nvPr/>
        </p:nvSpPr>
        <p:spPr>
          <a:xfrm rot="2059369">
            <a:off x="2321499" y="2969551"/>
            <a:ext cx="1310975" cy="3920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/>
          <p:nvPr/>
        </p:nvSpPr>
        <p:spPr>
          <a:xfrm rot="-2080316">
            <a:off x="5856089" y="2969525"/>
            <a:ext cx="1311005" cy="3920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 txBox="1"/>
          <p:nvPr/>
        </p:nvSpPr>
        <p:spPr>
          <a:xfrm>
            <a:off x="1355900" y="4040775"/>
            <a:ext cx="750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53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2"/>
          <p:cNvSpPr/>
          <p:nvPr/>
        </p:nvSpPr>
        <p:spPr>
          <a:xfrm rot="-2080316">
            <a:off x="2101839" y="3971800"/>
            <a:ext cx="1311005" cy="3920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/>
          <p:nvPr/>
        </p:nvSpPr>
        <p:spPr>
          <a:xfrm rot="2059369">
            <a:off x="5779649" y="3971826"/>
            <a:ext cx="1310975" cy="3920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7707425" y="4197700"/>
            <a:ext cx="750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55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4134950" y="2571750"/>
            <a:ext cx="7509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+2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615225" y="513900"/>
            <a:ext cx="47235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function?</a:t>
            </a:r>
            <a:endParaRPr/>
          </a:p>
        </p:txBody>
      </p:sp>
      <p:sp>
        <p:nvSpPr>
          <p:cNvPr id="215" name="Google Shape;215;p33"/>
          <p:cNvSpPr txBox="1"/>
          <p:nvPr/>
        </p:nvSpPr>
        <p:spPr>
          <a:xfrm>
            <a:off x="1243850" y="3115150"/>
            <a:ext cx="750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x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3639638" y="3081550"/>
            <a:ext cx="20730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7588650" y="2980900"/>
            <a:ext cx="10848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x+2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3"/>
          <p:cNvSpPr/>
          <p:nvPr/>
        </p:nvSpPr>
        <p:spPr>
          <a:xfrm rot="-787">
            <a:off x="2231817" y="3249709"/>
            <a:ext cx="1311000" cy="39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3"/>
          <p:cNvSpPr/>
          <p:nvPr/>
        </p:nvSpPr>
        <p:spPr>
          <a:xfrm rot="-1573">
            <a:off x="5712639" y="3249692"/>
            <a:ext cx="1311000" cy="39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3"/>
          <p:cNvSpPr txBox="1"/>
          <p:nvPr/>
        </p:nvSpPr>
        <p:spPr>
          <a:xfrm>
            <a:off x="4134950" y="2571750"/>
            <a:ext cx="7509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+2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125" y="1663988"/>
            <a:ext cx="6224650" cy="18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/>
          <p:nvPr/>
        </p:nvSpPr>
        <p:spPr>
          <a:xfrm rot="10800000">
            <a:off x="5356400" y="974925"/>
            <a:ext cx="941400" cy="549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4"/>
          <p:cNvSpPr txBox="1"/>
          <p:nvPr/>
        </p:nvSpPr>
        <p:spPr>
          <a:xfrm>
            <a:off x="6477000" y="750800"/>
            <a:ext cx="1669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Impact"/>
                <a:ea typeface="Impact"/>
                <a:cs typeface="Impact"/>
                <a:sym typeface="Impact"/>
              </a:rPr>
              <a:t>Input x</a:t>
            </a:r>
            <a:endParaRPr sz="2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8" name="Google Shape;228;p34"/>
          <p:cNvSpPr/>
          <p:nvPr/>
        </p:nvSpPr>
        <p:spPr>
          <a:xfrm rot="5400000">
            <a:off x="6158750" y="3928800"/>
            <a:ext cx="941400" cy="549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 txBox="1"/>
          <p:nvPr/>
        </p:nvSpPr>
        <p:spPr>
          <a:xfrm>
            <a:off x="7055225" y="4208950"/>
            <a:ext cx="1669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Impact"/>
                <a:ea typeface="Impact"/>
                <a:cs typeface="Impact"/>
                <a:sym typeface="Impact"/>
              </a:rPr>
              <a:t>Output</a:t>
            </a:r>
            <a:r>
              <a:rPr lang="en" sz="2300">
                <a:latin typeface="Impact"/>
                <a:ea typeface="Impact"/>
                <a:cs typeface="Impact"/>
                <a:sym typeface="Impact"/>
              </a:rPr>
              <a:t> x+2</a:t>
            </a:r>
            <a:endParaRPr sz="23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125" y="1663988"/>
            <a:ext cx="6224650" cy="18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/>
          <p:nvPr/>
        </p:nvSpPr>
        <p:spPr>
          <a:xfrm rot="10800000">
            <a:off x="5356400" y="974925"/>
            <a:ext cx="941400" cy="549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 txBox="1"/>
          <p:nvPr/>
        </p:nvSpPr>
        <p:spPr>
          <a:xfrm>
            <a:off x="6477000" y="750800"/>
            <a:ext cx="2431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Impact"/>
                <a:ea typeface="Impact"/>
                <a:cs typeface="Impact"/>
                <a:sym typeface="Impact"/>
              </a:rPr>
              <a:t>Input x (Argument)</a:t>
            </a:r>
            <a:endParaRPr sz="2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7" name="Google Shape;237;p35"/>
          <p:cNvSpPr/>
          <p:nvPr/>
        </p:nvSpPr>
        <p:spPr>
          <a:xfrm rot="5400000">
            <a:off x="6158750" y="3928800"/>
            <a:ext cx="941400" cy="549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5"/>
          <p:cNvSpPr txBox="1"/>
          <p:nvPr/>
        </p:nvSpPr>
        <p:spPr>
          <a:xfrm>
            <a:off x="7055225" y="4208950"/>
            <a:ext cx="1669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Impact"/>
                <a:ea typeface="Impact"/>
                <a:cs typeface="Impact"/>
                <a:sym typeface="Impact"/>
              </a:rPr>
              <a:t>Output x+2</a:t>
            </a:r>
            <a:endParaRPr sz="2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9" name="Google Shape;239;p35"/>
          <p:cNvSpPr/>
          <p:nvPr/>
        </p:nvSpPr>
        <p:spPr>
          <a:xfrm>
            <a:off x="2005850" y="941300"/>
            <a:ext cx="437100" cy="63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5"/>
          <p:cNvSpPr txBox="1"/>
          <p:nvPr/>
        </p:nvSpPr>
        <p:spPr>
          <a:xfrm>
            <a:off x="963700" y="308300"/>
            <a:ext cx="23196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Impact"/>
                <a:ea typeface="Impact"/>
                <a:cs typeface="Impact"/>
                <a:sym typeface="Impact"/>
              </a:rPr>
              <a:t>Define Function</a:t>
            </a:r>
            <a:endParaRPr sz="2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4018425" y="941300"/>
            <a:ext cx="437100" cy="63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3334850" y="308300"/>
            <a:ext cx="23196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Impact"/>
                <a:ea typeface="Impact"/>
                <a:cs typeface="Impact"/>
                <a:sym typeface="Impact"/>
              </a:rPr>
              <a:t>Function Name</a:t>
            </a:r>
            <a:endParaRPr sz="2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43" name="Google Shape;243;p35"/>
          <p:cNvSpPr/>
          <p:nvPr/>
        </p:nvSpPr>
        <p:spPr>
          <a:xfrm rot="10800000">
            <a:off x="4018425" y="3642950"/>
            <a:ext cx="437100" cy="63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5"/>
          <p:cNvSpPr txBox="1"/>
          <p:nvPr/>
        </p:nvSpPr>
        <p:spPr>
          <a:xfrm>
            <a:off x="3832425" y="4506050"/>
            <a:ext cx="11319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Impact"/>
                <a:ea typeface="Impact"/>
                <a:cs typeface="Impact"/>
                <a:sym typeface="Impact"/>
              </a:rPr>
              <a:t>Output</a:t>
            </a:r>
            <a:endParaRPr sz="23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615225" y="513900"/>
            <a:ext cx="47235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function?</a:t>
            </a:r>
            <a:endParaRPr/>
          </a:p>
        </p:txBody>
      </p:sp>
      <p:sp>
        <p:nvSpPr>
          <p:cNvPr id="250" name="Google Shape;250;p36"/>
          <p:cNvSpPr txBox="1"/>
          <p:nvPr/>
        </p:nvSpPr>
        <p:spPr>
          <a:xfrm>
            <a:off x="896475" y="2319550"/>
            <a:ext cx="12102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1,2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3639638" y="3081550"/>
            <a:ext cx="20730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7644675" y="2241150"/>
            <a:ext cx="750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3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6"/>
          <p:cNvSpPr/>
          <p:nvPr/>
        </p:nvSpPr>
        <p:spPr>
          <a:xfrm rot="2059369">
            <a:off x="2261699" y="2969551"/>
            <a:ext cx="1310975" cy="3920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6"/>
          <p:cNvSpPr/>
          <p:nvPr/>
        </p:nvSpPr>
        <p:spPr>
          <a:xfrm rot="-2080316">
            <a:off x="5856089" y="2969525"/>
            <a:ext cx="1311005" cy="3920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750800" y="4040775"/>
            <a:ext cx="1356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11,20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6"/>
          <p:cNvSpPr/>
          <p:nvPr/>
        </p:nvSpPr>
        <p:spPr>
          <a:xfrm rot="-2080316">
            <a:off x="2101839" y="3971800"/>
            <a:ext cx="1311005" cy="3920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6"/>
          <p:cNvSpPr/>
          <p:nvPr/>
        </p:nvSpPr>
        <p:spPr>
          <a:xfrm rot="2059369">
            <a:off x="5779649" y="3971826"/>
            <a:ext cx="1310975" cy="3920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6"/>
          <p:cNvSpPr txBox="1"/>
          <p:nvPr/>
        </p:nvSpPr>
        <p:spPr>
          <a:xfrm>
            <a:off x="7707425" y="4197700"/>
            <a:ext cx="750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31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900125" y="1414475"/>
            <a:ext cx="964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10, 15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7431075" y="1414475"/>
            <a:ext cx="964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615225" y="513900"/>
            <a:ext cx="47235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function?</a:t>
            </a:r>
            <a:endParaRPr/>
          </a:p>
        </p:txBody>
      </p:sp>
      <p:sp>
        <p:nvSpPr>
          <p:cNvPr id="266" name="Google Shape;266;p37"/>
          <p:cNvSpPr txBox="1"/>
          <p:nvPr/>
        </p:nvSpPr>
        <p:spPr>
          <a:xfrm>
            <a:off x="896475" y="2319550"/>
            <a:ext cx="12102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1,2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3639638" y="3081550"/>
            <a:ext cx="20730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7644675" y="2241150"/>
            <a:ext cx="750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3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7"/>
          <p:cNvSpPr/>
          <p:nvPr/>
        </p:nvSpPr>
        <p:spPr>
          <a:xfrm rot="2059369">
            <a:off x="2321499" y="2969551"/>
            <a:ext cx="1310975" cy="3920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/>
          <p:nvPr/>
        </p:nvSpPr>
        <p:spPr>
          <a:xfrm rot="-2080316">
            <a:off x="5856089" y="2969525"/>
            <a:ext cx="1311005" cy="3920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7"/>
          <p:cNvSpPr txBox="1"/>
          <p:nvPr/>
        </p:nvSpPr>
        <p:spPr>
          <a:xfrm>
            <a:off x="750800" y="4040775"/>
            <a:ext cx="1356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11,20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7"/>
          <p:cNvSpPr/>
          <p:nvPr/>
        </p:nvSpPr>
        <p:spPr>
          <a:xfrm rot="-2080316">
            <a:off x="2101839" y="3971800"/>
            <a:ext cx="1311005" cy="3920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7"/>
          <p:cNvSpPr/>
          <p:nvPr/>
        </p:nvSpPr>
        <p:spPr>
          <a:xfrm rot="2059369">
            <a:off x="5779649" y="3971826"/>
            <a:ext cx="1310975" cy="3920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 txBox="1"/>
          <p:nvPr/>
        </p:nvSpPr>
        <p:spPr>
          <a:xfrm>
            <a:off x="7707425" y="4197700"/>
            <a:ext cx="750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31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7"/>
          <p:cNvSpPr txBox="1"/>
          <p:nvPr/>
        </p:nvSpPr>
        <p:spPr>
          <a:xfrm>
            <a:off x="4369850" y="2476450"/>
            <a:ext cx="6126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+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ange Memphis">
  <a:themeElements>
    <a:clrScheme name="Simple Light">
      <a:dk1>
        <a:srgbClr val="541C1D"/>
      </a:dk1>
      <a:lt1>
        <a:srgbClr val="FAE1C8"/>
      </a:lt1>
      <a:dk2>
        <a:srgbClr val="8D2325"/>
      </a:dk2>
      <a:lt2>
        <a:srgbClr val="E7C3A0"/>
      </a:lt2>
      <a:accent1>
        <a:srgbClr val="FAE1C8"/>
      </a:accent1>
      <a:accent2>
        <a:srgbClr val="541C1D"/>
      </a:accent2>
      <a:accent3>
        <a:srgbClr val="FFBD8D"/>
      </a:accent3>
      <a:accent4>
        <a:srgbClr val="FECB5E"/>
      </a:accent4>
      <a:accent5>
        <a:srgbClr val="E87E45"/>
      </a:accent5>
      <a:accent6>
        <a:srgbClr val="FCBE3B"/>
      </a:accent6>
      <a:hlink>
        <a:srgbClr val="541C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