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E6203D-F7F4-46C3-9A49-137D1766860D}">
  <a:tblStyle styleId="{56E6203D-F7F4-46C3-9A49-137D176686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regular.fntdata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20f20b6e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20f20b6e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20f20b6e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20f20b6e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20f20b6e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20f20b6e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20f20b6e8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20f20b6e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20f20b6e8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20f20b6e8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20f20b6e8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20f20b6e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20f20b6e8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20f20b6e8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20f20b6e8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20f20b6e8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10c8feb3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10c8feb3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20f20b6e8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20f20b6e8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20f20b6e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20f20b6e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20f20b6e8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20f20b6e8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20f20b6e8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20f20b6e8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20f20b6e8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20f20b6e8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20f20b6e8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20f20b6e8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20f20b6e8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20f20b6e8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20f20b6e8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20f20b6e8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20f20b6e8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20f20b6e8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20f20b6e8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20f20b6e8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20f20b6e8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920f20b6e8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20f20b6e8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20f20b6e8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20f20b6e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20f20b6e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20f20b6e8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20f20b6e8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20f20b6e8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920f20b6e8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920f20b6e8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920f20b6e8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20f20b6e8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920f20b6e8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920f20b6e8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920f20b6e8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910c8feb3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910c8feb3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20f20b6e8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20f20b6e8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920f20b93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920f20b93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920f20b9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920f20b9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920f20b9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920f20b9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0f20b6e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0f20b6e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20f20b6e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20f20b6e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20f20b6e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20f20b6e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20f20b6e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20f20b6e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20f20b6e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20f20b6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20f20b6e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20f20b6e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For-loop, While-loop, Factorization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their factors!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2: 1,2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4: 2,4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their factors!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2: 1,2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4: 1,2,4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6: 1,2,3,6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their factors!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2: 1,2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4: 1,2,4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6: 1,2,3,6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9: 1,3,9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their factors!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2: 1,2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4: 1,2,4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6: 1,2,3,6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9: 1,3,9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12: 1,2,3,4,6,12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19 (prime numbers)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their factors!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2: 1,2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4: 1,2,4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6: 1,2,3,6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9: 1,3,9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12: 1,2,3,4,6,12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19: 1,19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their factors!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2: 1,2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4: 1,2,4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6: 1,2,3,6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9: 1,3,9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12: 1,2,3,4,6,12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19: 1,19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24: 1,2,3,4,6,8,12,24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find factors with coding?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25" y="2215350"/>
            <a:ext cx="8617175" cy="22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by 0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1/0.5 =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1/0.25 = 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1/0.125 = 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1/0.00001 = 100000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1/0.00000001 = 10000000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1/0 = ??????????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for-loop to while-loop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Revision on For Loop!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500" y="1506424"/>
            <a:ext cx="6071550" cy="1238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5" name="Google Shape;75;p14"/>
          <p:cNvGraphicFramePr/>
          <p:nvPr/>
        </p:nvGraphicFramePr>
        <p:xfrm>
          <a:off x="1227050" y="282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{56E6203D-F7F4-46C3-9A49-137D1766860D}</a:tableStyleId>
              </a:tblPr>
              <a:tblGrid>
                <a:gridCol w="3538250"/>
                <a:gridCol w="3538250"/>
              </a:tblGrid>
              <a:tr h="36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Hidden Value of 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For-loop block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 =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print(“I play roblox!”)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 =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print(“I play roblox!”)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 =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print(“I play roblox!”)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 =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print(“I play roblox!”)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 =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print(“I play roblox!”)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6" name="Google Shape;76;p14"/>
          <p:cNvSpPr/>
          <p:nvPr/>
        </p:nvSpPr>
        <p:spPr>
          <a:xfrm>
            <a:off x="1725700" y="2151525"/>
            <a:ext cx="1109400" cy="35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605125" y="2070225"/>
            <a:ext cx="9525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Tab!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5658975" y="1120600"/>
            <a:ext cx="369900" cy="448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5479675" y="683550"/>
            <a:ext cx="1535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Colon!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LOOP!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300" y="1812148"/>
            <a:ext cx="3762150" cy="2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 txBox="1"/>
          <p:nvPr/>
        </p:nvSpPr>
        <p:spPr>
          <a:xfrm>
            <a:off x="771175" y="2660200"/>
            <a:ext cx="22143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Play around with the range of n!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LOOP!</a:t>
            </a:r>
            <a:endParaRPr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900" y="1562823"/>
            <a:ext cx="3762150" cy="2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3"/>
          <p:cNvSpPr/>
          <p:nvPr/>
        </p:nvSpPr>
        <p:spPr>
          <a:xfrm>
            <a:off x="3063475" y="3148350"/>
            <a:ext cx="1457400" cy="52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3"/>
          <p:cNvSpPr txBox="1"/>
          <p:nvPr/>
        </p:nvSpPr>
        <p:spPr>
          <a:xfrm>
            <a:off x="2051725" y="3127050"/>
            <a:ext cx="9267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TAB!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33"/>
          <p:cNvSpPr/>
          <p:nvPr/>
        </p:nvSpPr>
        <p:spPr>
          <a:xfrm>
            <a:off x="3063475" y="3781850"/>
            <a:ext cx="1457400" cy="52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3"/>
          <p:cNvSpPr txBox="1"/>
          <p:nvPr/>
        </p:nvSpPr>
        <p:spPr>
          <a:xfrm>
            <a:off x="2051725" y="3760550"/>
            <a:ext cx="9267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TAB!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33"/>
          <p:cNvSpPr/>
          <p:nvPr/>
        </p:nvSpPr>
        <p:spPr>
          <a:xfrm>
            <a:off x="6926425" y="2490400"/>
            <a:ext cx="1004700" cy="403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3"/>
          <p:cNvSpPr txBox="1"/>
          <p:nvPr/>
        </p:nvSpPr>
        <p:spPr>
          <a:xfrm>
            <a:off x="7931125" y="2469100"/>
            <a:ext cx="1209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COLON!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33"/>
          <p:cNvSpPr/>
          <p:nvPr/>
        </p:nvSpPr>
        <p:spPr>
          <a:xfrm>
            <a:off x="2006075" y="2371738"/>
            <a:ext cx="1457400" cy="52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3"/>
          <p:cNvSpPr txBox="1"/>
          <p:nvPr/>
        </p:nvSpPr>
        <p:spPr>
          <a:xfrm>
            <a:off x="827775" y="2350450"/>
            <a:ext cx="10932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while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!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33"/>
          <p:cNvSpPr/>
          <p:nvPr/>
        </p:nvSpPr>
        <p:spPr>
          <a:xfrm>
            <a:off x="5347100" y="1168000"/>
            <a:ext cx="621600" cy="120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3"/>
          <p:cNvSpPr txBox="1"/>
          <p:nvPr/>
        </p:nvSpPr>
        <p:spPr>
          <a:xfrm>
            <a:off x="4532700" y="353625"/>
            <a:ext cx="2893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Condition such that the while loop continues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Hmmmmm...</a:t>
            </a:r>
            <a:endParaRPr/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150" y="1880738"/>
            <a:ext cx="4229650" cy="278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4"/>
          <p:cNvSpPr txBox="1"/>
          <p:nvPr/>
        </p:nvSpPr>
        <p:spPr>
          <a:xfrm>
            <a:off x="785300" y="2674350"/>
            <a:ext cx="20871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What would happen?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Hmmmmm...</a:t>
            </a:r>
            <a:endParaRPr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450" y="1919063"/>
            <a:ext cx="4229650" cy="278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5"/>
          <p:cNvSpPr txBox="1"/>
          <p:nvPr/>
        </p:nvSpPr>
        <p:spPr>
          <a:xfrm>
            <a:off x="580150" y="2398425"/>
            <a:ext cx="2469000" cy="18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N stays at 0, and the condition is met forever, so this loop never ends!!!!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example of while</a:t>
            </a:r>
            <a:endParaRPr/>
          </a:p>
        </p:txBody>
      </p:sp>
      <p:sp>
        <p:nvSpPr>
          <p:cNvPr id="250" name="Google Shape;250;p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250" y="2095208"/>
            <a:ext cx="3279250" cy="23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6"/>
          <p:cNvSpPr txBox="1"/>
          <p:nvPr/>
        </p:nvSpPr>
        <p:spPr>
          <a:xfrm>
            <a:off x="841925" y="2943200"/>
            <a:ext cx="3325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What would this print?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example of while</a:t>
            </a:r>
            <a:endParaRPr/>
          </a:p>
        </p:txBody>
      </p:sp>
      <p:pic>
        <p:nvPicPr>
          <p:cNvPr id="258" name="Google Shape;2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250" y="2095208"/>
            <a:ext cx="3279250" cy="23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7"/>
          <p:cNvSpPr txBox="1"/>
          <p:nvPr/>
        </p:nvSpPr>
        <p:spPr>
          <a:xfrm>
            <a:off x="346675" y="2016400"/>
            <a:ext cx="3325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First iteration</a:t>
            </a:r>
            <a:endParaRPr sz="1500"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print(0)</a:t>
            </a:r>
            <a:endParaRPr sz="1500"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N = 0 + 2 = 2</a:t>
            </a:r>
            <a:endParaRPr sz="1500"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37"/>
          <p:cNvSpPr/>
          <p:nvPr/>
        </p:nvSpPr>
        <p:spPr>
          <a:xfrm>
            <a:off x="127350" y="2136650"/>
            <a:ext cx="2760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example of while</a:t>
            </a:r>
            <a:endParaRPr/>
          </a:p>
        </p:txBody>
      </p:sp>
      <p:pic>
        <p:nvPicPr>
          <p:cNvPr id="266" name="Google Shape;2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250" y="2095208"/>
            <a:ext cx="3279250" cy="23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8"/>
          <p:cNvSpPr txBox="1"/>
          <p:nvPr/>
        </p:nvSpPr>
        <p:spPr>
          <a:xfrm>
            <a:off x="346675" y="2016400"/>
            <a:ext cx="3325200" cy="29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First iteration</a:t>
            </a:r>
            <a:endParaRPr sz="1500"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print(0)</a:t>
            </a:r>
            <a:endParaRPr sz="1500"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N = 0 + 2 = 2</a:t>
            </a:r>
            <a:endParaRPr sz="1500"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Second iteration</a:t>
            </a:r>
            <a:endParaRPr sz="15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print(2)</a:t>
            </a:r>
            <a:endParaRPr sz="15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 = 2 + 2 = 4</a:t>
            </a:r>
            <a:endParaRPr sz="15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38"/>
          <p:cNvSpPr/>
          <p:nvPr/>
        </p:nvSpPr>
        <p:spPr>
          <a:xfrm>
            <a:off x="113200" y="2815825"/>
            <a:ext cx="282900" cy="19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example of while</a:t>
            </a:r>
            <a:endParaRPr/>
          </a:p>
        </p:txBody>
      </p:sp>
      <p:pic>
        <p:nvPicPr>
          <p:cNvPr id="274" name="Google Shape;2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250" y="2095208"/>
            <a:ext cx="3279250" cy="23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9"/>
          <p:cNvSpPr txBox="1"/>
          <p:nvPr/>
        </p:nvSpPr>
        <p:spPr>
          <a:xfrm>
            <a:off x="346675" y="2016400"/>
            <a:ext cx="3325200" cy="29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First iteration</a:t>
            </a:r>
            <a:endParaRPr sz="1500"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print(0)</a:t>
            </a:r>
            <a:endParaRPr sz="1500"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N = 0 + 2 = 2</a:t>
            </a:r>
            <a:endParaRPr sz="1500"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Second iteration</a:t>
            </a:r>
            <a:endParaRPr sz="15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print(2)</a:t>
            </a:r>
            <a:endParaRPr sz="15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 = 2 + 2 = 4</a:t>
            </a:r>
            <a:endParaRPr sz="15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Third iteration</a:t>
            </a:r>
            <a:endParaRPr sz="150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print(4)</a:t>
            </a:r>
            <a:endParaRPr sz="150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N = 4 + 2 = 6</a:t>
            </a:r>
            <a:endParaRPr sz="150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39"/>
          <p:cNvSpPr/>
          <p:nvPr/>
        </p:nvSpPr>
        <p:spPr>
          <a:xfrm>
            <a:off x="106275" y="3480875"/>
            <a:ext cx="2970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example of while</a:t>
            </a:r>
            <a:endParaRPr/>
          </a:p>
        </p:txBody>
      </p:sp>
      <p:pic>
        <p:nvPicPr>
          <p:cNvPr id="282" name="Google Shape;2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250" y="2095208"/>
            <a:ext cx="3279250" cy="23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0"/>
          <p:cNvSpPr txBox="1"/>
          <p:nvPr/>
        </p:nvSpPr>
        <p:spPr>
          <a:xfrm>
            <a:off x="346675" y="2016400"/>
            <a:ext cx="3325200" cy="29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First iteration ( 0 &lt; 10)</a:t>
            </a:r>
            <a:endParaRPr sz="1500"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print(0)</a:t>
            </a:r>
            <a:endParaRPr sz="1500"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N = 0 + 2 = 2</a:t>
            </a:r>
            <a:endParaRPr sz="1500"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Second iteration (2 &lt; 10)</a:t>
            </a:r>
            <a:endParaRPr sz="15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print(2)</a:t>
            </a:r>
            <a:endParaRPr sz="15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 = 2 + 2 = 4</a:t>
            </a:r>
            <a:endParaRPr sz="15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Third iteration (4 &lt; 10)</a:t>
            </a:r>
            <a:endParaRPr sz="150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print(4)</a:t>
            </a:r>
            <a:endParaRPr sz="150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N = 4 + 2 = 6</a:t>
            </a:r>
            <a:endParaRPr sz="150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Fourth iteration (6 &lt; 10)</a:t>
            </a:r>
            <a:endParaRPr sz="150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print(6)</a:t>
            </a:r>
            <a:endParaRPr sz="150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N = 6 + 2 = 8</a:t>
            </a:r>
            <a:endParaRPr sz="150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40"/>
          <p:cNvSpPr/>
          <p:nvPr/>
        </p:nvSpPr>
        <p:spPr>
          <a:xfrm>
            <a:off x="99175" y="4188375"/>
            <a:ext cx="247500" cy="18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example of while</a:t>
            </a:r>
            <a:endParaRPr/>
          </a:p>
        </p:txBody>
      </p:sp>
      <p:pic>
        <p:nvPicPr>
          <p:cNvPr id="290" name="Google Shape;2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250" y="2095208"/>
            <a:ext cx="3279250" cy="23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1"/>
          <p:cNvSpPr txBox="1"/>
          <p:nvPr/>
        </p:nvSpPr>
        <p:spPr>
          <a:xfrm>
            <a:off x="346675" y="2016400"/>
            <a:ext cx="3325200" cy="29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First iteration ( 0 &lt; 10)</a:t>
            </a:r>
            <a:endParaRPr sz="1300"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print(0)</a:t>
            </a:r>
            <a:endParaRPr sz="1300"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N = 0 + 2 = 2</a:t>
            </a:r>
            <a:endParaRPr sz="1300"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Second iteration (2 &lt; 10)</a:t>
            </a: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print(2)</a:t>
            </a: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 = 2 + 2 = 4</a:t>
            </a: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Third iteration (4 &lt; 10)</a:t>
            </a:r>
            <a:endParaRPr sz="130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print(4)</a:t>
            </a:r>
            <a:endParaRPr sz="130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N = 4 + 2 = 6</a:t>
            </a:r>
            <a:endParaRPr sz="130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Fourth iteration (6 &lt; 10)</a:t>
            </a:r>
            <a:endParaRPr sz="130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print(6)</a:t>
            </a:r>
            <a:endParaRPr sz="130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N = 6 + 2 = 8</a:t>
            </a:r>
            <a:endParaRPr sz="130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Fifth iteration (8 &lt; 10)</a:t>
            </a:r>
            <a:endParaRPr sz="13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print(8)</a:t>
            </a:r>
            <a:endParaRPr sz="13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 = 8 + 2 = 10</a:t>
            </a:r>
            <a:endParaRPr sz="13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41"/>
          <p:cNvSpPr/>
          <p:nvPr/>
        </p:nvSpPr>
        <p:spPr>
          <a:xfrm>
            <a:off x="120275" y="4535050"/>
            <a:ext cx="282900" cy="13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 between these two…?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900" y="1581463"/>
            <a:ext cx="5880301" cy="148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8900" y="3345750"/>
            <a:ext cx="5639448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/>
          <p:nvPr/>
        </p:nvSpPr>
        <p:spPr>
          <a:xfrm>
            <a:off x="1423150" y="2633375"/>
            <a:ext cx="1176600" cy="32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523325" y="2521325"/>
            <a:ext cx="9636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TAB!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104225" y="4410250"/>
            <a:ext cx="13827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No </a:t>
            </a:r>
            <a:r>
              <a:rPr lang="en" sz="2300">
                <a:latin typeface="Roboto"/>
                <a:ea typeface="Roboto"/>
                <a:cs typeface="Roboto"/>
                <a:sym typeface="Roboto"/>
              </a:rPr>
              <a:t>TAB!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1344700" y="4504775"/>
            <a:ext cx="616200" cy="32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example of while</a:t>
            </a:r>
            <a:endParaRPr/>
          </a:p>
        </p:txBody>
      </p:sp>
      <p:pic>
        <p:nvPicPr>
          <p:cNvPr id="298" name="Google Shape;29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250" y="2095208"/>
            <a:ext cx="3279250" cy="23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2"/>
          <p:cNvSpPr txBox="1"/>
          <p:nvPr/>
        </p:nvSpPr>
        <p:spPr>
          <a:xfrm>
            <a:off x="346675" y="2016400"/>
            <a:ext cx="3325200" cy="29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First iteration ( 0 &lt; 10)</a:t>
            </a:r>
            <a:endParaRPr sz="1200"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print(0)</a:t>
            </a:r>
            <a:endParaRPr sz="1200"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N = 0 + 2 = 2</a:t>
            </a:r>
            <a:endParaRPr sz="1200"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Second iteration (2 &lt; 10)</a:t>
            </a:r>
            <a:endParaRPr sz="1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print(2)</a:t>
            </a:r>
            <a:endParaRPr sz="1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 = 2 + 2 = 4</a:t>
            </a:r>
            <a:endParaRPr sz="1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Third iteration (4 &lt; 10)</a:t>
            </a:r>
            <a:endParaRPr sz="120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print(4)</a:t>
            </a:r>
            <a:endParaRPr sz="120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N = 4 + 2 = 6</a:t>
            </a:r>
            <a:endParaRPr sz="120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Fourth iteration (6 &lt; 10)</a:t>
            </a:r>
            <a:endParaRPr sz="120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print(6)</a:t>
            </a:r>
            <a:endParaRPr sz="120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N = 6 + 2 = 8</a:t>
            </a:r>
            <a:endParaRPr sz="120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Fifth iteration (8 &lt; 10)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print(8)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 = 8 + 2 = 10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Sixth iteration (10 = 10) -&gt; end</a:t>
            </a:r>
            <a:endParaRPr sz="1200">
              <a:solidFill>
                <a:srgbClr val="BF9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42"/>
          <p:cNvSpPr/>
          <p:nvPr/>
        </p:nvSpPr>
        <p:spPr>
          <a:xfrm>
            <a:off x="120275" y="4825125"/>
            <a:ext cx="254700" cy="17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Turn!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</a:t>
            </a:r>
            <a:endParaRPr/>
          </a:p>
        </p:txBody>
      </p:sp>
      <p:sp>
        <p:nvSpPr>
          <p:cNvPr id="311" name="Google Shape;311;p4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 a for loop and print “I play mario kart” 10 times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 Solution</a:t>
            </a:r>
            <a:endParaRPr/>
          </a:p>
        </p:txBody>
      </p:sp>
      <p:sp>
        <p:nvSpPr>
          <p:cNvPr id="317" name="Google Shape;317;p4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704" y="2681400"/>
            <a:ext cx="5667325" cy="16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</a:t>
            </a:r>
            <a:endParaRPr/>
          </a:p>
        </p:txBody>
      </p:sp>
      <p:sp>
        <p:nvSpPr>
          <p:cNvPr id="324" name="Google Shape;324;p4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Calculate 2+3+4+... + 103 using while loop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9" name="Google Shape;329;p47"/>
          <p:cNvGraphicFramePr/>
          <p:nvPr/>
        </p:nvGraphicFramePr>
        <p:xfrm>
          <a:off x="952500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{56E6203D-F7F4-46C3-9A49-137D1766860D}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iteration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=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2+3 = 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2+3+4 = 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2+3+4+5 = 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 Solution</a:t>
            </a:r>
            <a:endParaRPr/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457" y="2285725"/>
            <a:ext cx="4886175" cy="217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4</a:t>
            </a:r>
            <a:endParaRPr/>
          </a:p>
        </p:txBody>
      </p:sp>
      <p:sp>
        <p:nvSpPr>
          <p:cNvPr id="342" name="Google Shape;342;p4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Repeatedly multiply a number by 2 until it is bigger than 2048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4 Solution</a:t>
            </a:r>
            <a:endParaRPr/>
          </a:p>
        </p:txBody>
      </p:sp>
      <p:sp>
        <p:nvSpPr>
          <p:cNvPr id="348" name="Google Shape;348;p5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500" y="2051075"/>
            <a:ext cx="3728975" cy="24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Classwork/Homework Time!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 determines BLOCKS!</a:t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950" y="1872813"/>
            <a:ext cx="5880301" cy="1487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6"/>
          <p:cNvCxnSpPr/>
          <p:nvPr/>
        </p:nvCxnSpPr>
        <p:spPr>
          <a:xfrm rot="-5400000">
            <a:off x="2151900" y="2566020"/>
            <a:ext cx="419100" cy="837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6"/>
          <p:cNvCxnSpPr/>
          <p:nvPr/>
        </p:nvCxnSpPr>
        <p:spPr>
          <a:xfrm flipH="1" rot="-5400000">
            <a:off x="2148900" y="2988120"/>
            <a:ext cx="442200" cy="1008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6"/>
          <p:cNvSpPr txBox="1"/>
          <p:nvPr/>
        </p:nvSpPr>
        <p:spPr>
          <a:xfrm>
            <a:off x="550350" y="2398325"/>
            <a:ext cx="15681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Both lines in the for-loop!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 determines BLOCKS!</a:t>
            </a:r>
            <a:endParaRPr/>
          </a:p>
        </p:txBody>
      </p:sp>
      <p:cxnSp>
        <p:nvCxnSpPr>
          <p:cNvPr id="105" name="Google Shape;105;p17"/>
          <p:cNvCxnSpPr/>
          <p:nvPr/>
        </p:nvCxnSpPr>
        <p:spPr>
          <a:xfrm rot="-5400000">
            <a:off x="2522025" y="2503951"/>
            <a:ext cx="261600" cy="837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7"/>
          <p:cNvCxnSpPr/>
          <p:nvPr/>
        </p:nvCxnSpPr>
        <p:spPr>
          <a:xfrm flipH="1" rot="-5400000">
            <a:off x="2523375" y="2764201"/>
            <a:ext cx="276000" cy="1008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7"/>
          <p:cNvSpPr txBox="1"/>
          <p:nvPr/>
        </p:nvSpPr>
        <p:spPr>
          <a:xfrm>
            <a:off x="729650" y="2302800"/>
            <a:ext cx="18030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One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line in the for-loop!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900" y="1874175"/>
            <a:ext cx="5639448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/>
          <p:nvPr/>
        </p:nvSpPr>
        <p:spPr>
          <a:xfrm>
            <a:off x="3171275" y="3664325"/>
            <a:ext cx="492900" cy="481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1445550" y="4269425"/>
            <a:ext cx="3630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This line is not tabbed! It is not repeated 5 times!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MANY TABS!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425" y="1674163"/>
            <a:ext cx="4936200" cy="3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>
            <a:off x="3372975" y="2577350"/>
            <a:ext cx="1143000" cy="40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3372975" y="3524025"/>
            <a:ext cx="1199100" cy="40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3372900" y="4470700"/>
            <a:ext cx="1199100" cy="40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4471150" y="3034550"/>
            <a:ext cx="851700" cy="40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4471150" y="3997350"/>
            <a:ext cx="795600" cy="40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3372975" y="3050688"/>
            <a:ext cx="981600" cy="40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3372975" y="3997350"/>
            <a:ext cx="981600" cy="40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123275" y="2543725"/>
            <a:ext cx="31602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 Tab: Within for-loop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96200" y="3034550"/>
            <a:ext cx="31602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Tabs: Within for-loop, within if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123275" y="3525375"/>
            <a:ext cx="31602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 Tab: Within for-loop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123275" y="4016200"/>
            <a:ext cx="31602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 Tabs: Within for-loop, within else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96200" y="4507025"/>
            <a:ext cx="31602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 Tab: Within for-loop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find the factors of a number?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their factors!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their factors!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2:1,2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