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772816"/>
            <a:ext cx="61744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Web performance</a:t>
            </a:r>
          </a:p>
          <a:p>
            <a:pPr algn="ctr"/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Optimization</a:t>
            </a:r>
          </a:p>
          <a:p>
            <a:pPr algn="ctr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网站性能优化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tevesouders.com/images/CacheIsK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352928" cy="5949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stevesouders.com/images/cacheisking-tren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496944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780928"/>
            <a:ext cx="3206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Question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987824" y="306896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Thankyou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</Words>
  <Application>Microsoft Office PowerPoint</Application>
  <PresentationFormat>全屏显示(4:3)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12</cp:revision>
  <dcterms:modified xsi:type="dcterms:W3CDTF">2013-03-24T08:17:29Z</dcterms:modified>
</cp:coreProperties>
</file>