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0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430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6738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8662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82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57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4378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08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439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55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738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692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7542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633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53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3464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35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47451-A6D0-4435-87BC-B037FBA32BA2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3588B-CE3E-4E02-B518-1B3FA87D17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2309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projectSimpleApp/rawCode/Temperature.qml" TargetMode="External"/><Relationship Id="rId3" Type="http://schemas.openxmlformats.org/officeDocument/2006/relationships/hyperlink" Target="projectSimpleApp/rawCode/DatabaseManager.cpp" TargetMode="External"/><Relationship Id="rId7" Type="http://schemas.openxmlformats.org/officeDocument/2006/relationships/hyperlink" Target="projectSimpleApp/rawCode/Login.qml" TargetMode="External"/><Relationship Id="rId2" Type="http://schemas.openxmlformats.org/officeDocument/2006/relationships/hyperlink" Target="projectSimpleApp/rawCode/DatabaseManager.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projectSimpleApp/rawCode/Registration.qml" TargetMode="External"/><Relationship Id="rId5" Type="http://schemas.openxmlformats.org/officeDocument/2006/relationships/hyperlink" Target="projectSimpleApp/rawCode/CMakeLists.txt" TargetMode="External"/><Relationship Id="rId4" Type="http://schemas.openxmlformats.org/officeDocument/2006/relationships/hyperlink" Target="projectSimpleApp/rawCode/main.cpp" TargetMode="External"/><Relationship Id="rId9" Type="http://schemas.openxmlformats.org/officeDocument/2006/relationships/hyperlink" Target="projectSimpleApp/rawCode/Header.qm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projectSimpleApp/rawCode/temperature.cpp" TargetMode="External"/><Relationship Id="rId2" Type="http://schemas.openxmlformats.org/officeDocument/2006/relationships/hyperlink" Target="projectSimpleApp/rawCode/temperature.h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projectSimpleApp/rawCode/Temperature.qml" TargetMode="External"/><Relationship Id="rId2" Type="http://schemas.openxmlformats.org/officeDocument/2006/relationships/hyperlink" Target="projectSimpleApp/rawCode/New%20main.cp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projectSimpleApp/rawCode/window%20temperature.cpp" TargetMode="External"/><Relationship Id="rId4" Type="http://schemas.openxmlformats.org/officeDocument/2006/relationships/hyperlink" Target="projectSimpleApp/rawCode/window%20temperature.h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hanandkumarsingh@gmail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window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CmakeList.tx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n.cpp" TargetMode="External"/><Relationship Id="rId2" Type="http://schemas.openxmlformats.org/officeDocument/2006/relationships/hyperlink" Target="connect.cpp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n.q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CBEF3-3F35-178F-2BBB-D782B7D472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QML 6.9 Environment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7EF502-02A5-2818-8452-5E1315DA0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2792" y="5016059"/>
            <a:ext cx="9144000" cy="1655762"/>
          </a:xfrm>
        </p:spPr>
        <p:txBody>
          <a:bodyPr/>
          <a:lstStyle/>
          <a:p>
            <a:r>
              <a:rPr lang="en-IN" dirty="0"/>
              <a:t>FREE TUTORIAL TV</a:t>
            </a:r>
          </a:p>
        </p:txBody>
      </p:sp>
    </p:spTree>
    <p:extLst>
      <p:ext uri="{BB962C8B-B14F-4D97-AF65-F5344CB8AC3E}">
        <p14:creationId xmlns:p14="http://schemas.microsoft.com/office/powerpoint/2010/main" val="615074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B407-A262-61B3-3E4A-38456A4A3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🧱 Step 1: Setup PostgreSQL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652AB-7A71-2969-FDF2-98EEACCFE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CREATE DATABASE </a:t>
            </a:r>
            <a:r>
              <a:rPr lang="en-IN" dirty="0" err="1"/>
              <a:t>sampleAppDB</a:t>
            </a:r>
            <a:r>
              <a:rPr lang="en-IN" dirty="0"/>
              <a:t>;</a:t>
            </a:r>
          </a:p>
          <a:p>
            <a:endParaRPr lang="en-IN" dirty="0"/>
          </a:p>
          <a:p>
            <a:r>
              <a:rPr lang="en-IN" dirty="0"/>
              <a:t>\c </a:t>
            </a:r>
            <a:r>
              <a:rPr lang="en-IN" dirty="0" err="1"/>
              <a:t>sampleAppDB</a:t>
            </a:r>
            <a:endParaRPr lang="en-IN" dirty="0"/>
          </a:p>
          <a:p>
            <a:endParaRPr lang="en-IN" dirty="0"/>
          </a:p>
          <a:p>
            <a:r>
              <a:rPr lang="en-IN" dirty="0"/>
              <a:t>CREATE TABLE </a:t>
            </a:r>
            <a:r>
              <a:rPr lang="en-IN" dirty="0" err="1"/>
              <a:t>userTable</a:t>
            </a:r>
            <a:r>
              <a:rPr lang="en-IN" dirty="0"/>
              <a:t> (</a:t>
            </a:r>
          </a:p>
          <a:p>
            <a:r>
              <a:rPr lang="en-IN" dirty="0"/>
              <a:t>    id SERIAL PRIMARY KEY,</a:t>
            </a:r>
          </a:p>
          <a:p>
            <a:r>
              <a:rPr lang="en-IN" dirty="0"/>
              <a:t>    username TEXT UNIQUE NOT NULL,</a:t>
            </a:r>
          </a:p>
          <a:p>
            <a:r>
              <a:rPr lang="en-IN" dirty="0"/>
              <a:t>    password TEXT NOT NULL</a:t>
            </a:r>
          </a:p>
          <a:p>
            <a:r>
              <a:rPr lang="en-IN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49202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9117D-BA9C-35DF-1B87-39FD50C46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📁 Step 2: Create Project in Qt Creator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955E1-BF78-0365-62DC-F47B49277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Qt Creator → </a:t>
            </a:r>
            <a:r>
              <a:rPr lang="en-US" b="1" dirty="0"/>
              <a:t>New Project → Qt Quick Application – Empty</a:t>
            </a:r>
          </a:p>
          <a:p>
            <a:r>
              <a:rPr lang="en-US" b="1" dirty="0"/>
              <a:t>Name: </a:t>
            </a:r>
            <a:r>
              <a:rPr lang="en-IN" dirty="0" err="1"/>
              <a:t>SampleApp</a:t>
            </a:r>
            <a:r>
              <a:rPr lang="en-US" b="1" dirty="0"/>
              <a:t>, </a:t>
            </a:r>
            <a:r>
              <a:rPr lang="en-IN" dirty="0"/>
              <a:t>Base Class:</a:t>
            </a:r>
            <a:r>
              <a:rPr lang="en-US" b="1" dirty="0"/>
              <a:t> </a:t>
            </a:r>
            <a:r>
              <a:rPr lang="en-IN" dirty="0" err="1"/>
              <a:t>QGuiApplication</a:t>
            </a:r>
            <a:endParaRPr lang="en-US" b="1" dirty="0"/>
          </a:p>
          <a:p>
            <a:r>
              <a:rPr lang="en-US" dirty="0"/>
              <a:t>Select Qt 6.9 Kit, Finish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95264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0D419-0CF5-B7CC-E6B2-80AAD651B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📄 Step 3: Project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B6208-E71D-53D6-1AC4-327F6DF1F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SampleApp</a:t>
            </a:r>
            <a:r>
              <a:rPr lang="en-IN" dirty="0"/>
              <a:t>/</a:t>
            </a:r>
          </a:p>
          <a:p>
            <a:r>
              <a:rPr lang="en-IN" dirty="0"/>
              <a:t>├── main.cpp</a:t>
            </a:r>
          </a:p>
          <a:p>
            <a:r>
              <a:rPr lang="en-IN" dirty="0"/>
              <a:t>├── </a:t>
            </a:r>
            <a:r>
              <a:rPr lang="en-IN" dirty="0" err="1"/>
              <a:t>main.qml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Registration.qml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Login.qml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Temperature.qml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Header.qml</a:t>
            </a:r>
            <a:endParaRPr lang="en-IN" dirty="0"/>
          </a:p>
          <a:p>
            <a:r>
              <a:rPr lang="en-IN" dirty="0"/>
              <a:t>├── </a:t>
            </a:r>
            <a:r>
              <a:rPr lang="en-IN" dirty="0" err="1"/>
              <a:t>DatabaseManager.h</a:t>
            </a:r>
            <a:endParaRPr lang="en-IN" dirty="0"/>
          </a:p>
          <a:p>
            <a:r>
              <a:rPr lang="en-IN" dirty="0"/>
              <a:t>├── DatabaseManager.cpp</a:t>
            </a:r>
          </a:p>
          <a:p>
            <a:r>
              <a:rPr lang="en-IN" dirty="0"/>
              <a:t>├── CMakeLists.txt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113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1750-93D6-AB41-0A6D-F38FFAB5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🛠️ Step 4: </a:t>
            </a:r>
            <a:r>
              <a:rPr lang="en-IN" dirty="0" err="1"/>
              <a:t>DatabaseManager</a:t>
            </a:r>
            <a:r>
              <a:rPr lang="en-IN" dirty="0"/>
              <a:t> Class (C++)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7880-1991-441A-C142-0F82C3540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 err="1">
                <a:hlinkClick r:id="rId2" action="ppaction://hlinkfile"/>
              </a:rPr>
              <a:t>DatabaseManager</a:t>
            </a:r>
            <a:r>
              <a:rPr lang="en-IN" dirty="0" err="1"/>
              <a:t>.h</a:t>
            </a:r>
            <a:endParaRPr lang="en-IN" dirty="0"/>
          </a:p>
          <a:p>
            <a:r>
              <a:rPr lang="en-IN" dirty="0">
                <a:hlinkClick r:id="rId3" action="ppaction://hlinkfile"/>
              </a:rPr>
              <a:t>DatabaseManager</a:t>
            </a:r>
            <a:r>
              <a:rPr lang="en-IN" dirty="0"/>
              <a:t>.cpp</a:t>
            </a:r>
          </a:p>
          <a:p>
            <a:r>
              <a:rPr lang="en-IN" dirty="0">
                <a:hlinkClick r:id="rId4" action="ppaction://hlinkfile"/>
              </a:rPr>
              <a:t>main</a:t>
            </a:r>
            <a:r>
              <a:rPr lang="en-IN" dirty="0"/>
              <a:t>.cpp</a:t>
            </a:r>
          </a:p>
          <a:p>
            <a:r>
              <a:rPr lang="en-IN" dirty="0">
                <a:hlinkClick r:id="rId5" action="ppaction://hlinkfile"/>
              </a:rPr>
              <a:t>CMakeLists</a:t>
            </a:r>
            <a:r>
              <a:rPr lang="en-IN" dirty="0"/>
              <a:t>.txt</a:t>
            </a:r>
          </a:p>
          <a:p>
            <a:r>
              <a:rPr lang="en-IN" dirty="0" err="1"/>
              <a:t>main.qml</a:t>
            </a:r>
            <a:endParaRPr lang="en-IN" dirty="0"/>
          </a:p>
          <a:p>
            <a:r>
              <a:rPr lang="en-IN" dirty="0" err="1">
                <a:hlinkClick r:id="rId6" action="ppaction://hlinkfile"/>
              </a:rPr>
              <a:t>Registration</a:t>
            </a:r>
            <a:r>
              <a:rPr lang="en-IN" dirty="0" err="1"/>
              <a:t>.qml</a:t>
            </a:r>
            <a:endParaRPr lang="en-IN" dirty="0"/>
          </a:p>
          <a:p>
            <a:r>
              <a:rPr lang="en-IN" dirty="0">
                <a:hlinkClick r:id="rId7" action="ppaction://hlinkfile"/>
              </a:rPr>
              <a:t>Login</a:t>
            </a:r>
            <a:r>
              <a:rPr lang="en-IN" dirty="0"/>
              <a:t> .</a:t>
            </a:r>
            <a:r>
              <a:rPr lang="en-IN" dirty="0" err="1"/>
              <a:t>qml</a:t>
            </a:r>
            <a:endParaRPr lang="en-IN" dirty="0"/>
          </a:p>
          <a:p>
            <a:r>
              <a:rPr lang="en-IN" dirty="0">
                <a:hlinkClick r:id="rId8" action="ppaction://hlinkfile"/>
              </a:rPr>
              <a:t>Temperature</a:t>
            </a:r>
            <a:r>
              <a:rPr lang="en-IN" dirty="0"/>
              <a:t> .</a:t>
            </a:r>
            <a:r>
              <a:rPr lang="en-IN" dirty="0" err="1"/>
              <a:t>qml</a:t>
            </a:r>
            <a:endParaRPr lang="en-IN" dirty="0"/>
          </a:p>
          <a:p>
            <a:r>
              <a:rPr lang="en-IN" dirty="0">
                <a:hlinkClick r:id="rId9" action="ppaction://hlinkfile"/>
              </a:rPr>
              <a:t>Header</a:t>
            </a:r>
            <a:r>
              <a:rPr lang="en-IN" dirty="0"/>
              <a:t> .</a:t>
            </a:r>
            <a:r>
              <a:rPr lang="en-IN" dirty="0" err="1"/>
              <a:t>qml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210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4960C-9FF5-B7B8-68DE-5A17D202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Final Step: Run the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FA05A-556A-5793-7FEF-CE85D91FA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PostgreSQL server is running.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Build the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the app to register, login, and navigate.</a:t>
            </a:r>
          </a:p>
        </p:txBody>
      </p:sp>
    </p:spTree>
    <p:extLst>
      <p:ext uri="{BB962C8B-B14F-4D97-AF65-F5344CB8AC3E}">
        <p14:creationId xmlns:p14="http://schemas.microsoft.com/office/powerpoint/2010/main" val="181483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C27F4-36B5-F7A8-A4A4-0F27842E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we'll extend your Qt 6.9 + QML app by adding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05E0B-DF44-2A26-F316-517EE1852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temperature.cpp</a:t>
            </a:r>
          </a:p>
          <a:p>
            <a:r>
              <a:rPr lang="en-US" b="1" dirty="0"/>
              <a:t>Windows Management Instrumentation (WMI)</a:t>
            </a:r>
            <a:r>
              <a:rPr lang="en-US" dirty="0"/>
              <a:t> via </a:t>
            </a:r>
            <a:r>
              <a:rPr lang="en-US" b="1" dirty="0"/>
              <a:t>Qt C++</a:t>
            </a:r>
            <a:r>
              <a:rPr lang="en-US" dirty="0"/>
              <a:t> to read CPU temperature</a:t>
            </a:r>
            <a:endParaRPr lang="en-IN" dirty="0"/>
          </a:p>
          <a:p>
            <a:r>
              <a:rPr lang="en-IN" dirty="0"/>
              <a:t>Including </a:t>
            </a:r>
            <a:r>
              <a:rPr lang="en-IN" dirty="0" err="1"/>
              <a:t>wbemidl.h</a:t>
            </a:r>
            <a:r>
              <a:rPr lang="en-IN" dirty="0"/>
              <a:t> from the Windows SDK</a:t>
            </a:r>
          </a:p>
          <a:p>
            <a:r>
              <a:rPr lang="en-IN" dirty="0"/>
              <a:t>Initializing COM and querying Win32_PerfFormattedData_Counters_ThermalZoneInformation</a:t>
            </a:r>
          </a:p>
          <a:p>
            <a:r>
              <a:rPr lang="en-IN" dirty="0"/>
              <a:t>Modify CMakeLists.txt</a:t>
            </a:r>
          </a:p>
        </p:txBody>
      </p:sp>
    </p:spTree>
    <p:extLst>
      <p:ext uri="{BB962C8B-B14F-4D97-AF65-F5344CB8AC3E}">
        <p14:creationId xmlns:p14="http://schemas.microsoft.com/office/powerpoint/2010/main" val="4264067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F163-64E2-FF2D-A8D5-E3C53890F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🧱 Step 1: Create </a:t>
            </a:r>
            <a:r>
              <a:rPr lang="en-IN" dirty="0" err="1"/>
              <a:t>temperatureData</a:t>
            </a:r>
            <a:r>
              <a:rPr lang="en-IN" dirty="0"/>
              <a:t> Table in PostgreSQL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927E-2F8C-CF9F-7BCF-385768CB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CREATE TABLE </a:t>
            </a:r>
            <a:r>
              <a:rPr lang="en-US" dirty="0" err="1"/>
              <a:t>temperatureData</a:t>
            </a:r>
            <a:r>
              <a:rPr lang="en-US" dirty="0"/>
              <a:t> (</a:t>
            </a:r>
          </a:p>
          <a:p>
            <a:pPr marL="0" indent="0">
              <a:buNone/>
            </a:pPr>
            <a:r>
              <a:rPr lang="en-US" dirty="0"/>
              <a:t>    id SERIAL PRIMARY KEY,</a:t>
            </a:r>
          </a:p>
          <a:p>
            <a:pPr marL="0" indent="0">
              <a:buNone/>
            </a:pPr>
            <a:r>
              <a:rPr lang="en-US" dirty="0"/>
              <a:t>    timestamp </a:t>
            </a:r>
            <a:r>
              <a:rPr lang="en-US" dirty="0" err="1"/>
              <a:t>TIMESTAMP</a:t>
            </a:r>
            <a:r>
              <a:rPr lang="en-US" dirty="0"/>
              <a:t> DEFAULT CURRENT_TIMESTAMP,</a:t>
            </a:r>
          </a:p>
          <a:p>
            <a:pPr marL="0" indent="0">
              <a:buNone/>
            </a:pPr>
            <a:r>
              <a:rPr lang="en-US" dirty="0"/>
              <a:t>    temperature REAL</a:t>
            </a:r>
          </a:p>
          <a:p>
            <a:pPr marL="0" indent="0">
              <a:buNone/>
            </a:pPr>
            <a:r>
              <a:rPr lang="en-US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874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7DD9F-FAE6-BAC7-EE0D-CC2BBEF1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🧠 Step 2: Add </a:t>
            </a:r>
            <a:r>
              <a:rPr lang="en-IN" dirty="0" err="1"/>
              <a:t>TemperatureReader</a:t>
            </a:r>
            <a:r>
              <a:rPr lang="en-IN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88293-0AF2-64E7-E702-CCEC5D4E2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✅ </a:t>
            </a:r>
            <a:r>
              <a:rPr lang="en-IN" dirty="0" err="1">
                <a:hlinkClick r:id="rId2" action="ppaction://hlinkfile"/>
              </a:rPr>
              <a:t>temperature</a:t>
            </a:r>
            <a:r>
              <a:rPr lang="en-IN" dirty="0" err="1"/>
              <a:t>.h</a:t>
            </a:r>
            <a:endParaRPr lang="en-IN" dirty="0"/>
          </a:p>
          <a:p>
            <a:r>
              <a:rPr lang="en-IN" dirty="0"/>
              <a:t>✅ </a:t>
            </a:r>
            <a:r>
              <a:rPr lang="en-IN" dirty="0">
                <a:hlinkClick r:id="rId3" action="ppaction://hlinkfile"/>
              </a:rPr>
              <a:t>temperature</a:t>
            </a:r>
            <a:r>
              <a:rPr lang="en-IN" dirty="0"/>
              <a:t>.cpp</a:t>
            </a:r>
          </a:p>
        </p:txBody>
      </p:sp>
    </p:spTree>
    <p:extLst>
      <p:ext uri="{BB962C8B-B14F-4D97-AF65-F5344CB8AC3E}">
        <p14:creationId xmlns:p14="http://schemas.microsoft.com/office/powerpoint/2010/main" val="17153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D1407-2749-5F6D-D42B-347F2E265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🧩 Step 3: Update main.cpp to register </a:t>
            </a:r>
            <a:r>
              <a:rPr lang="en-IN" dirty="0" err="1"/>
              <a:t>TemperatureReader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38C3-1046-2E65-B62B-0EAEB0610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 action="ppaction://hlinkfile"/>
              </a:rPr>
              <a:t>main.cpp </a:t>
            </a:r>
            <a:r>
              <a:rPr lang="en-IN" dirty="0"/>
              <a:t>-&gt; modified</a:t>
            </a:r>
          </a:p>
          <a:p>
            <a:r>
              <a:rPr lang="en-IN" dirty="0" err="1">
                <a:hlinkClick r:id="rId3" action="ppaction://hlinkfile"/>
              </a:rPr>
              <a:t>Temperature</a:t>
            </a:r>
            <a:r>
              <a:rPr lang="en-IN" dirty="0" err="1"/>
              <a:t>.qml</a:t>
            </a:r>
            <a:endParaRPr lang="en-IN" dirty="0"/>
          </a:p>
          <a:p>
            <a:r>
              <a:rPr lang="en-IN" dirty="0"/>
              <a:t>Window </a:t>
            </a:r>
            <a:r>
              <a:rPr lang="en-IN" dirty="0" err="1">
                <a:hlinkClick r:id="rId4" action="ppaction://hlinkfile"/>
              </a:rPr>
              <a:t>temperature</a:t>
            </a:r>
            <a:r>
              <a:rPr lang="en-IN" dirty="0" err="1"/>
              <a:t>.h</a:t>
            </a:r>
            <a:endParaRPr lang="en-IN" dirty="0"/>
          </a:p>
          <a:p>
            <a:r>
              <a:rPr lang="en-IN" dirty="0"/>
              <a:t>Window </a:t>
            </a:r>
            <a:r>
              <a:rPr lang="en-IN" dirty="0">
                <a:hlinkClick r:id="rId5" action="ppaction://hlinkfile"/>
              </a:rPr>
              <a:t>temperature</a:t>
            </a:r>
            <a:r>
              <a:rPr lang="en-IN" dirty="0"/>
              <a:t>.cpp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117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6EF9-8C15-F999-5314-E42DFAF78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✅ 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186F1-3F36-C0F1-7763-C96C28BC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68165"/>
            <a:ext cx="9613861" cy="4390193"/>
          </a:xfrm>
        </p:spPr>
        <p:txBody>
          <a:bodyPr>
            <a:normAutofit/>
          </a:bodyPr>
          <a:lstStyle/>
          <a:p>
            <a:r>
              <a:rPr lang="en-US" dirty="0"/>
              <a:t>Temperature is fetched every 1 second from Linux CPU thermal path.</a:t>
            </a:r>
          </a:p>
          <a:p>
            <a:r>
              <a:rPr lang="en-US" dirty="0"/>
              <a:t>Live graph shows the last 60 seconds of temperature.</a:t>
            </a:r>
          </a:p>
          <a:p>
            <a:r>
              <a:rPr lang="en-US" dirty="0"/>
              <a:t>Save button inserts the current temperature into PostgreSQL.</a:t>
            </a:r>
          </a:p>
          <a:p>
            <a:r>
              <a:rPr lang="en-US" dirty="0"/>
              <a:t>🔐 If you're on Windows, CPU temp requires external libraries like </a:t>
            </a:r>
            <a:r>
              <a:rPr lang="en-US" dirty="0" err="1"/>
              <a:t>OpenHardwareMonitorLib</a:t>
            </a:r>
            <a:r>
              <a:rPr lang="en-US" dirty="0"/>
              <a:t> or WMI—ask if you want that version too.</a:t>
            </a:r>
          </a:p>
          <a:p>
            <a:r>
              <a:rPr lang="en-US" dirty="0"/>
              <a:t>✅ Ensure Windows WMI Services Are Enabled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 running the app, check: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WMI service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winmgmt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is running</a:t>
            </a:r>
          </a:p>
          <a:p>
            <a:pPr lvl="1"/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have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privileges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if needed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971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011B4-B7FF-98AE-451C-6A8EBE0D6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✅ 1. Prerequisites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5D873F-A53E-FFA8-9DC4-068BC2FF07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0321" y="2157538"/>
            <a:ext cx="9538335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🧰 Tools &amp;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6.9 SDK (with Qt Creator IDE)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C++ Compiler (GCC / MSVC)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(Server + Development headers)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CMake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Qt 6)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SQL module (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QtSql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QML &amp;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QtQuick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libpq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(PostgreSQL C API library)</a:t>
            </a:r>
          </a:p>
        </p:txBody>
      </p:sp>
    </p:spTree>
    <p:extLst>
      <p:ext uri="{BB962C8B-B14F-4D97-AF65-F5344CB8AC3E}">
        <p14:creationId xmlns:p14="http://schemas.microsoft.com/office/powerpoint/2010/main" val="14562894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C6361-B888-41AE-4E72-6B3E49E8B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E244-DEF5-1734-E8CF-9FC4F162D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Download the Project Visit:</a:t>
            </a:r>
          </a:p>
          <a:p>
            <a:endParaRPr lang="en-IN" dirty="0"/>
          </a:p>
          <a:p>
            <a:pPr lvl="1"/>
            <a:r>
              <a:rPr lang="en-IN" dirty="0" err="1"/>
              <a:t>Github</a:t>
            </a:r>
            <a:endParaRPr lang="en-IN" dirty="0"/>
          </a:p>
          <a:p>
            <a:pPr lvl="1"/>
            <a:r>
              <a:rPr lang="en-IN" dirty="0"/>
              <a:t>Link</a:t>
            </a:r>
          </a:p>
          <a:p>
            <a:pPr lvl="1"/>
            <a:r>
              <a:rPr lang="en-IN" dirty="0"/>
              <a:t>Email: </a:t>
            </a:r>
            <a:r>
              <a:rPr lang="en-IN" dirty="0">
                <a:hlinkClick r:id="rId2"/>
              </a:rPr>
              <a:t>hanandkumarsingh@gmail.com</a:t>
            </a:r>
            <a:endParaRPr lang="en-IN" dirty="0"/>
          </a:p>
          <a:p>
            <a:pPr lvl="1"/>
            <a:r>
              <a:rPr lang="en-IN" dirty="0" err="1"/>
              <a:t>Youtube</a:t>
            </a:r>
            <a:r>
              <a:rPr lang="en-IN" dirty="0"/>
              <a:t> link: </a:t>
            </a:r>
          </a:p>
        </p:txBody>
      </p:sp>
    </p:spTree>
    <p:extLst>
      <p:ext uri="{BB962C8B-B14F-4D97-AF65-F5344CB8AC3E}">
        <p14:creationId xmlns:p14="http://schemas.microsoft.com/office/powerpoint/2010/main" val="158655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1697-E456-1A3C-5654-629E68CBF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🖥️ 2. Installation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114DF5-CE0A-FFC1-0C20-C205742D02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8420" y="2022170"/>
            <a:ext cx="11046623" cy="5209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🪟 For Windows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Qt 6.9: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https://www.qt.io/download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Online Installer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components: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6.9.x (MinGW or MSVC)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Quick, Qt QML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Qt SQL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PostgreSQL: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  <a:hlinkClick r:id="rId2"/>
              </a:rPr>
              <a:t>https://www.postgresql.org/download/windows/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FF00"/>
              </a:highlight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libpq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pgAdmin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dev headers.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Environment Variables: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PostgreSQL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path to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PATH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PG_INCLUDE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PG_LIB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your project if needed.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11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31252-8B0B-99F3-FBA6-BD8762264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🐧 </a:t>
            </a:r>
            <a:r>
              <a:rPr lang="en-IN" b="1" dirty="0"/>
              <a:t>For Linux (Ubuntu/Debian)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14233-C5CB-E6F7-48B7-7759C6071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49" y="2336873"/>
            <a:ext cx="11906054" cy="35993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dirty="0" err="1"/>
              <a:t>sudo</a:t>
            </a:r>
            <a:r>
              <a:rPr lang="en-IN" sz="2800" dirty="0"/>
              <a:t> apt update</a:t>
            </a:r>
          </a:p>
          <a:p>
            <a:pPr marL="0" indent="0">
              <a:buNone/>
            </a:pPr>
            <a:r>
              <a:rPr lang="en-IN" sz="2800" dirty="0" err="1"/>
              <a:t>sudo</a:t>
            </a:r>
            <a:r>
              <a:rPr lang="en-IN" sz="2800" dirty="0"/>
              <a:t> apt install qt6-base-dev qt6-declarative-dev qt6-tools-dev-tools \</a:t>
            </a:r>
          </a:p>
          <a:p>
            <a:pPr marL="0" indent="0">
              <a:buNone/>
            </a:pPr>
            <a:r>
              <a:rPr lang="en-IN" sz="2800" dirty="0"/>
              <a:t>                 qt6-qmake qt6-qmltooling-plugins libqt6sql6-psql \</a:t>
            </a:r>
          </a:p>
          <a:p>
            <a:pPr marL="0" indent="0">
              <a:buNone/>
            </a:pPr>
            <a:r>
              <a:rPr lang="en-IN" sz="2800" dirty="0"/>
              <a:t>                 </a:t>
            </a:r>
            <a:r>
              <a:rPr lang="en-IN" sz="2800" dirty="0" err="1"/>
              <a:t>libpq</a:t>
            </a:r>
            <a:r>
              <a:rPr lang="en-IN" sz="2800" dirty="0"/>
              <a:t>-dev </a:t>
            </a:r>
            <a:r>
              <a:rPr lang="en-IN" sz="2800" dirty="0" err="1"/>
              <a:t>cmake</a:t>
            </a:r>
            <a:r>
              <a:rPr lang="en-IN" sz="2800" dirty="0"/>
              <a:t> build-essential </a:t>
            </a:r>
            <a:r>
              <a:rPr lang="en-IN" sz="2800" dirty="0" err="1"/>
              <a:t>postgresql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027980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BC373-2305-505A-3FA6-75606ED9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⚙️ 3. Qt Creator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F068D-A57C-71D3-3428-72E4E9BE9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Set up Kits:</a:t>
            </a:r>
          </a:p>
          <a:p>
            <a:pPr lvl="1"/>
            <a:r>
              <a:rPr lang="en-US" sz="2800" dirty="0"/>
              <a:t>Go to </a:t>
            </a:r>
            <a:r>
              <a:rPr lang="en-US" sz="2800" i="1" dirty="0"/>
              <a:t>Tools &gt; Options &gt; Kits</a:t>
            </a:r>
            <a:endParaRPr lang="en-IN" sz="2800" i="1" dirty="0"/>
          </a:p>
          <a:p>
            <a:pPr lvl="1"/>
            <a:r>
              <a:rPr lang="en-IN" sz="2800" dirty="0"/>
              <a:t>Ensure “</a:t>
            </a:r>
            <a:r>
              <a:rPr lang="en-IN" sz="2800" dirty="0" err="1"/>
              <a:t>qmake</a:t>
            </a:r>
            <a:r>
              <a:rPr lang="en-IN" sz="2800" dirty="0"/>
              <a:t>” </a:t>
            </a:r>
            <a:r>
              <a:rPr lang="en-US" sz="2800" dirty="0"/>
              <a:t>compiler, and debugger paths are correctly detected.</a:t>
            </a:r>
            <a:endParaRPr lang="en-IN" sz="2800" dirty="0"/>
          </a:p>
          <a:p>
            <a:r>
              <a:rPr lang="en-IN" sz="3200" dirty="0"/>
              <a:t>QML Setup: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Check Qt Quick Designer and QML Live Preview.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94736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503E9-75AF-AA55-D4CE-A3154DA3C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🛠️ 4. Project Configuration (</a:t>
            </a:r>
            <a:r>
              <a:rPr lang="en-US" dirty="0" err="1"/>
              <a:t>CMake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0ED62-E77E-4288-35EE-B383939CF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8800" dirty="0">
                <a:hlinkClick r:id="rId2" action="ppaction://hlinkfile"/>
              </a:rPr>
              <a:t>CmakeList.txt</a:t>
            </a:r>
            <a:endParaRPr lang="en-IN" sz="8800" dirty="0"/>
          </a:p>
        </p:txBody>
      </p:sp>
    </p:spTree>
    <p:extLst>
      <p:ext uri="{BB962C8B-B14F-4D97-AF65-F5344CB8AC3E}">
        <p14:creationId xmlns:p14="http://schemas.microsoft.com/office/powerpoint/2010/main" val="3505859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0B69-9C44-4EF3-1086-046CC3934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🧪 5. PostgreSQL C++ Integration (Sample)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AFC18-10E3-287A-B23F-AA47E0ADD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code for Connection request to </a:t>
            </a:r>
            <a:r>
              <a:rPr lang="en-IN" dirty="0" err="1"/>
              <a:t>Postgresql</a:t>
            </a:r>
            <a:r>
              <a:rPr lang="en-IN" dirty="0"/>
              <a:t> from CPP</a:t>
            </a:r>
          </a:p>
          <a:p>
            <a:endParaRPr lang="en-IN" dirty="0"/>
          </a:p>
          <a:p>
            <a:r>
              <a:rPr lang="en-IN" sz="4800" dirty="0">
                <a:hlinkClick r:id="rId2" action="ppaction://hlinkfile"/>
              </a:rPr>
              <a:t>CODE</a:t>
            </a:r>
            <a:endParaRPr lang="en-IN" sz="4800" dirty="0"/>
          </a:p>
          <a:p>
            <a:r>
              <a:rPr lang="en-IN" sz="4800" dirty="0">
                <a:hlinkClick r:id="rId3" action="ppaction://hlinkfile"/>
              </a:rPr>
              <a:t>Main.cpp</a:t>
            </a:r>
            <a:endParaRPr lang="en-IN" sz="4800" dirty="0"/>
          </a:p>
          <a:p>
            <a:r>
              <a:rPr lang="en-IN" sz="4000" dirty="0" err="1">
                <a:hlinkClick r:id="rId4" action="ppaction://hlinkfile"/>
              </a:rPr>
              <a:t>Main</a:t>
            </a:r>
            <a:r>
              <a:rPr lang="en-IN" sz="4000" dirty="0" err="1"/>
              <a:t>.qml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753186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E7C5D-360E-B9EC-D6C5-333CFC2A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✅ 6. PostgreSQL Table Creation (Example)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546B6-8084-DB43-7A77-D09D327DE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Schema:</a:t>
            </a:r>
          </a:p>
          <a:p>
            <a:pPr marL="457200" lvl="1" indent="0">
              <a:buNone/>
            </a:pPr>
            <a:r>
              <a:rPr lang="en-US" dirty="0"/>
              <a:t>CREATE TABLE people (</a:t>
            </a:r>
          </a:p>
          <a:p>
            <a:pPr marL="457200" lvl="1" indent="0">
              <a:buNone/>
            </a:pPr>
            <a:r>
              <a:rPr lang="en-US" dirty="0"/>
              <a:t>    id SERIAL PRIMARY KEY,</a:t>
            </a:r>
          </a:p>
          <a:p>
            <a:pPr marL="457200" lvl="1" indent="0">
              <a:buNone/>
            </a:pPr>
            <a:r>
              <a:rPr lang="en-US" dirty="0"/>
              <a:t>    name TEXT NOT NULL,</a:t>
            </a:r>
          </a:p>
          <a:p>
            <a:pPr marL="457200" lvl="1" indent="0">
              <a:buNone/>
            </a:pPr>
            <a:r>
              <a:rPr lang="en-US" dirty="0"/>
              <a:t>    age INT</a:t>
            </a:r>
          </a:p>
          <a:p>
            <a:pPr marL="457200" lvl="1" indent="0">
              <a:buNone/>
            </a:pPr>
            <a:r>
              <a:rPr lang="en-US" dirty="0"/>
              <a:t>);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90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E28C9-E93E-983C-D18E-9A4142F59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Let's build your Qt 6.9 + QML application step by step using Qt Creator with PostgreSQL integration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3EE8B-65D3-50E5-D891-015543BF3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 err="1"/>
              <a:t>main.qml</a:t>
            </a:r>
            <a:endParaRPr lang="en-IN" dirty="0"/>
          </a:p>
          <a:p>
            <a:pPr lvl="1"/>
            <a:r>
              <a:rPr lang="en-US" dirty="0"/>
              <a:t>Entry point with login and registration buttons</a:t>
            </a:r>
            <a:endParaRPr lang="en-IN" dirty="0"/>
          </a:p>
          <a:p>
            <a:r>
              <a:rPr lang="en-IN" dirty="0" err="1"/>
              <a:t>Registration.qml</a:t>
            </a:r>
            <a:endParaRPr lang="en-IN" dirty="0"/>
          </a:p>
          <a:p>
            <a:pPr lvl="1"/>
            <a:r>
              <a:rPr lang="en-US" dirty="0"/>
              <a:t>User registration form that inserts into PostgreSQL</a:t>
            </a:r>
            <a:endParaRPr lang="en-IN" dirty="0"/>
          </a:p>
          <a:p>
            <a:r>
              <a:rPr lang="en-IN" dirty="0" err="1"/>
              <a:t>Login.qml</a:t>
            </a:r>
            <a:endParaRPr lang="en-IN" dirty="0"/>
          </a:p>
          <a:p>
            <a:pPr lvl="1"/>
            <a:r>
              <a:rPr lang="en-US" dirty="0"/>
              <a:t>Login form that validates credentials</a:t>
            </a:r>
            <a:endParaRPr lang="en-IN" dirty="0"/>
          </a:p>
          <a:p>
            <a:r>
              <a:rPr lang="en-IN" dirty="0" err="1"/>
              <a:t>Temperature.qml</a:t>
            </a:r>
            <a:endParaRPr lang="en-IN" dirty="0"/>
          </a:p>
          <a:p>
            <a:pPr lvl="1"/>
            <a:r>
              <a:rPr lang="en-US" dirty="0"/>
              <a:t>Screen shown after successful login-&gt; here a live temperature data reading from laptop CPU will display and also a live graph will display</a:t>
            </a:r>
            <a:endParaRPr lang="en-IN" dirty="0"/>
          </a:p>
          <a:p>
            <a:r>
              <a:rPr lang="en-IN" dirty="0" err="1"/>
              <a:t>Header.qml</a:t>
            </a:r>
            <a:endParaRPr lang="en-IN" dirty="0"/>
          </a:p>
          <a:p>
            <a:pPr lvl="1"/>
            <a:r>
              <a:rPr lang="en-US" dirty="0"/>
              <a:t>Common header with logout option</a:t>
            </a:r>
            <a:endParaRPr lang="en-IN" dirty="0"/>
          </a:p>
          <a:p>
            <a:r>
              <a:rPr lang="en-IN" dirty="0"/>
              <a:t>PostgreSQL DB</a:t>
            </a:r>
          </a:p>
          <a:p>
            <a:pPr lvl="1"/>
            <a:r>
              <a:rPr lang="en-IN" dirty="0"/>
              <a:t>Database Name: </a:t>
            </a:r>
            <a:r>
              <a:rPr lang="en-IN" dirty="0" err="1"/>
              <a:t>sampleAppDB</a:t>
            </a:r>
            <a:endParaRPr lang="en-IN" dirty="0"/>
          </a:p>
          <a:p>
            <a:pPr lvl="1"/>
            <a:r>
              <a:rPr lang="en-IN" dirty="0" err="1"/>
              <a:t>TableName</a:t>
            </a:r>
            <a:r>
              <a:rPr lang="en-IN" dirty="0"/>
              <a:t>: </a:t>
            </a:r>
            <a:r>
              <a:rPr lang="en-IN" dirty="0" err="1"/>
              <a:t>userTable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873320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93</TotalTime>
  <Words>796</Words>
  <Application>Microsoft Office PowerPoint</Application>
  <PresentationFormat>Widescreen</PresentationFormat>
  <Paragraphs>141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Arial Unicode MS</vt:lpstr>
      <vt:lpstr>Trebuchet MS</vt:lpstr>
      <vt:lpstr>Berlin</vt:lpstr>
      <vt:lpstr>QML 6.9 Environment Setup</vt:lpstr>
      <vt:lpstr>✅ 1. Prerequisites</vt:lpstr>
      <vt:lpstr>🖥️ 2. Installation Steps</vt:lpstr>
      <vt:lpstr>🐧 For Linux (Ubuntu/Debian)</vt:lpstr>
      <vt:lpstr>⚙️ 3. Qt Creator Configuration</vt:lpstr>
      <vt:lpstr>🛠️ 4. Project Configuration (CMake)</vt:lpstr>
      <vt:lpstr>🧪 5. PostgreSQL C++ Integration (Sample)</vt:lpstr>
      <vt:lpstr>✅ 6. PostgreSQL Table Creation (Example)</vt:lpstr>
      <vt:lpstr>Let's build your Qt 6.9 + QML application step by step using Qt Creator with PostgreSQL integration</vt:lpstr>
      <vt:lpstr>🧱 Step 1: Setup PostgreSQL</vt:lpstr>
      <vt:lpstr>📁 Step 2: Create Project in Qt Creator</vt:lpstr>
      <vt:lpstr>📄 Step 3: Project Structure</vt:lpstr>
      <vt:lpstr>🛠️ Step 4: DatabaseManager Class (C++)</vt:lpstr>
      <vt:lpstr>✅ Final Step: Run the App</vt:lpstr>
      <vt:lpstr>Now we'll extend your Qt 6.9 + QML app by adding</vt:lpstr>
      <vt:lpstr>🧱 Step 1: Create temperatureData Table in PostgreSQL</vt:lpstr>
      <vt:lpstr>🧠 Step 2: Add TemperatureReader Class</vt:lpstr>
      <vt:lpstr>🧩 Step 3: Update main.cpp to register TemperatureReader</vt:lpstr>
      <vt:lpstr>✅ Final Notes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Anand Singh</dc:creator>
  <cp:lastModifiedBy>Anand Singh</cp:lastModifiedBy>
  <cp:revision>4</cp:revision>
  <dcterms:created xsi:type="dcterms:W3CDTF">2025-05-11T06:32:05Z</dcterms:created>
  <dcterms:modified xsi:type="dcterms:W3CDTF">2025-05-11T08:05:51Z</dcterms:modified>
</cp:coreProperties>
</file>