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78" autoAdjust="0"/>
    <p:restoredTop sz="94660"/>
  </p:normalViewPr>
  <p:slideViewPr>
    <p:cSldViewPr>
      <p:cViewPr varScale="1">
        <p:scale>
          <a:sx n="94" d="100"/>
          <a:sy n="94" d="100"/>
        </p:scale>
        <p:origin x="7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8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6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5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9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2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7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2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7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9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9DD8-24A2-4F84-BD17-86C24A50485C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1E7A-9FD1-4EFB-AF35-DCC9760FB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7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181600" y="228600"/>
            <a:ext cx="1371600" cy="2057400"/>
            <a:chOff x="4114800" y="533400"/>
            <a:chExt cx="1371600" cy="2057400"/>
          </a:xfrm>
        </p:grpSpPr>
        <p:sp>
          <p:nvSpPr>
            <p:cNvPr id="4" name="Rectangle 3"/>
            <p:cNvSpPr/>
            <p:nvPr/>
          </p:nvSpPr>
          <p:spPr>
            <a:xfrm>
              <a:off x="4114800" y="533400"/>
              <a:ext cx="13716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ObjectHandle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14800" y="838200"/>
              <a:ext cx="1371600" cy="1752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identifier</a:t>
              </a:r>
            </a:p>
            <a:p>
              <a:r>
                <a:rPr lang="en-US" sz="1000" dirty="0"/>
                <a:t>timestamp</a:t>
              </a:r>
            </a:p>
            <a:p>
              <a:r>
                <a:rPr lang="en-US" sz="1000" dirty="0"/>
                <a:t>Properties</a:t>
              </a:r>
            </a:p>
            <a:p>
              <a:r>
                <a:rPr lang="en-US" sz="1000" dirty="0"/>
                <a:t>is_active</a:t>
              </a:r>
            </a:p>
            <a:p>
              <a:r>
                <a:rPr lang="en-US" sz="1000" dirty="0"/>
                <a:t>is_experiment</a:t>
              </a:r>
            </a:p>
            <a:p>
              <a:r>
                <a:rPr lang="en-US" sz="1000" dirty="0"/>
                <a:t>is_functional_data</a:t>
              </a:r>
            </a:p>
            <a:p>
              <a:r>
                <a:rPr lang="en-US" sz="1000" dirty="0"/>
                <a:t>is_image</a:t>
              </a:r>
            </a:p>
            <a:p>
              <a:r>
                <a:rPr lang="en-US" sz="1000" dirty="0"/>
                <a:t>is_image_group</a:t>
              </a:r>
            </a:p>
            <a:p>
              <a:r>
                <a:rPr lang="en-US" sz="1000" dirty="0"/>
                <a:t>is_model_run</a:t>
              </a:r>
            </a:p>
            <a:p>
              <a:r>
                <a:rPr lang="en-US" sz="1000" dirty="0"/>
                <a:t>is_subject</a:t>
              </a:r>
            </a:p>
            <a:p>
              <a:r>
                <a:rPr lang="en-US" sz="1000" dirty="0"/>
                <a:t>name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67000" y="2857500"/>
            <a:ext cx="1371600" cy="609600"/>
            <a:chOff x="3124200" y="2438400"/>
            <a:chExt cx="1371600" cy="609600"/>
          </a:xfrm>
        </p:grpSpPr>
        <p:sp>
          <p:nvSpPr>
            <p:cNvPr id="8" name="Rectangle 7"/>
            <p:cNvSpPr/>
            <p:nvPr/>
          </p:nvSpPr>
          <p:spPr>
            <a:xfrm>
              <a:off x="3124200" y="2438400"/>
              <a:ext cx="13716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DataObjectHandle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2743200"/>
              <a:ext cx="1371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directory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76819" y="2852651"/>
            <a:ext cx="1371600" cy="609600"/>
            <a:chOff x="3124200" y="2438400"/>
            <a:chExt cx="1371600" cy="609600"/>
          </a:xfrm>
        </p:grpSpPr>
        <p:sp>
          <p:nvSpPr>
            <p:cNvPr id="12" name="Rectangle 11"/>
            <p:cNvSpPr/>
            <p:nvPr/>
          </p:nvSpPr>
          <p:spPr>
            <a:xfrm>
              <a:off x="3124200" y="2438400"/>
              <a:ext cx="13716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ModelRunHandle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200" y="2743200"/>
              <a:ext cx="1371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81600" y="2857500"/>
            <a:ext cx="1371600" cy="609600"/>
            <a:chOff x="3124200" y="2438400"/>
            <a:chExt cx="1371600" cy="609600"/>
          </a:xfrm>
        </p:grpSpPr>
        <p:sp>
          <p:nvSpPr>
            <p:cNvPr id="15" name="Rectangle 14"/>
            <p:cNvSpPr/>
            <p:nvPr/>
          </p:nvSpPr>
          <p:spPr>
            <a:xfrm>
              <a:off x="3124200" y="2438400"/>
              <a:ext cx="13716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ExperimentHandle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2743200"/>
              <a:ext cx="1371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8600" y="4186151"/>
            <a:ext cx="137160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SubjectHandle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4490951"/>
            <a:ext cx="1371600" cy="3761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data_directory</a:t>
            </a:r>
          </a:p>
          <a:p>
            <a:r>
              <a:rPr lang="en-US" sz="1000" dirty="0"/>
              <a:t>upload_directory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828800" y="4186151"/>
            <a:ext cx="1371600" cy="609600"/>
            <a:chOff x="3124200" y="2438400"/>
            <a:chExt cx="1371600" cy="609600"/>
          </a:xfrm>
        </p:grpSpPr>
        <p:sp>
          <p:nvSpPr>
            <p:cNvPr id="21" name="Rectangle 20"/>
            <p:cNvSpPr/>
            <p:nvPr/>
          </p:nvSpPr>
          <p:spPr>
            <a:xfrm>
              <a:off x="3124200" y="2438400"/>
              <a:ext cx="13716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ImageHandle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4200" y="2743200"/>
              <a:ext cx="1371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image_file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29000" y="4186151"/>
            <a:ext cx="1447800" cy="609600"/>
            <a:chOff x="4800600" y="4343400"/>
            <a:chExt cx="1447800" cy="609600"/>
          </a:xfrm>
        </p:grpSpPr>
        <p:sp>
          <p:nvSpPr>
            <p:cNvPr id="24" name="Rectangle 23"/>
            <p:cNvSpPr/>
            <p:nvPr/>
          </p:nvSpPr>
          <p:spPr>
            <a:xfrm>
              <a:off x="4800600" y="4343400"/>
              <a:ext cx="1447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ImageGroupHandle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00600" y="4648200"/>
              <a:ext cx="14478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data_file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4186151"/>
            <a:ext cx="1676400" cy="609600"/>
            <a:chOff x="4800600" y="4343400"/>
            <a:chExt cx="1447800" cy="609600"/>
          </a:xfrm>
        </p:grpSpPr>
        <p:sp>
          <p:nvSpPr>
            <p:cNvPr id="28" name="Rectangle 27"/>
            <p:cNvSpPr/>
            <p:nvPr/>
          </p:nvSpPr>
          <p:spPr>
            <a:xfrm>
              <a:off x="4800600" y="4343400"/>
              <a:ext cx="1447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FunctionalDataHandle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00600" y="4648200"/>
              <a:ext cx="14478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data_file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576819" y="4133851"/>
            <a:ext cx="1371600" cy="990600"/>
            <a:chOff x="9601200" y="4343400"/>
            <a:chExt cx="1371600" cy="990600"/>
          </a:xfrm>
        </p:grpSpPr>
        <p:sp>
          <p:nvSpPr>
            <p:cNvPr id="31" name="Rectangle 30"/>
            <p:cNvSpPr/>
            <p:nvPr/>
          </p:nvSpPr>
          <p:spPr>
            <a:xfrm>
              <a:off x="9601200" y="4343400"/>
              <a:ext cx="13716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ModelRunState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601200" y="4648200"/>
              <a:ext cx="1371600" cy="685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is_active</a:t>
              </a:r>
            </a:p>
            <a:p>
              <a:r>
                <a:rPr lang="en-US" sz="1000" dirty="0"/>
                <a:t>is_failed</a:t>
              </a:r>
            </a:p>
            <a:p>
              <a:r>
                <a:rPr lang="en-US" sz="1000" dirty="0"/>
                <a:t>is_running</a:t>
              </a:r>
            </a:p>
            <a:p>
              <a:r>
                <a:rPr lang="en-US" sz="1000" dirty="0"/>
                <a:t>is_success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34000" y="5867400"/>
            <a:ext cx="1371600" cy="609600"/>
            <a:chOff x="3124200" y="2438400"/>
            <a:chExt cx="1371600" cy="609600"/>
          </a:xfrm>
        </p:grpSpPr>
        <p:sp>
          <p:nvSpPr>
            <p:cNvPr id="35" name="Rectangle 34"/>
            <p:cNvSpPr/>
            <p:nvPr/>
          </p:nvSpPr>
          <p:spPr>
            <a:xfrm>
              <a:off x="3124200" y="2438400"/>
              <a:ext cx="13716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ModelRunActive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24200" y="2743200"/>
              <a:ext cx="1371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55229" y="5867400"/>
            <a:ext cx="1371600" cy="609600"/>
            <a:chOff x="3124200" y="2438400"/>
            <a:chExt cx="1371600" cy="609600"/>
          </a:xfrm>
        </p:grpSpPr>
        <p:sp>
          <p:nvSpPr>
            <p:cNvPr id="38" name="Rectangle 37"/>
            <p:cNvSpPr/>
            <p:nvPr/>
          </p:nvSpPr>
          <p:spPr>
            <a:xfrm>
              <a:off x="3124200" y="2438400"/>
              <a:ext cx="13716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ModelRunFailed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24200" y="2743200"/>
              <a:ext cx="1371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errors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376458" y="5867400"/>
            <a:ext cx="1371600" cy="609600"/>
            <a:chOff x="3124200" y="2438400"/>
            <a:chExt cx="1371600" cy="609600"/>
          </a:xfrm>
        </p:grpSpPr>
        <p:sp>
          <p:nvSpPr>
            <p:cNvPr id="41" name="Rectangle 40"/>
            <p:cNvSpPr/>
            <p:nvPr/>
          </p:nvSpPr>
          <p:spPr>
            <a:xfrm>
              <a:off x="3124200" y="2438400"/>
              <a:ext cx="13716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ModelRunIdel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24200" y="2743200"/>
              <a:ext cx="1371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897687" y="5867400"/>
            <a:ext cx="1371600" cy="609600"/>
            <a:chOff x="3124200" y="2438400"/>
            <a:chExt cx="1371600" cy="609600"/>
          </a:xfrm>
        </p:grpSpPr>
        <p:sp>
          <p:nvSpPr>
            <p:cNvPr id="45" name="Rectangle 44"/>
            <p:cNvSpPr/>
            <p:nvPr/>
          </p:nvSpPr>
          <p:spPr>
            <a:xfrm>
              <a:off x="3124200" y="2438400"/>
              <a:ext cx="13716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ModelRunSuccess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24200" y="2743200"/>
              <a:ext cx="1371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model_output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514600" y="5179060"/>
            <a:ext cx="1371600" cy="740524"/>
            <a:chOff x="2798618" y="5736475"/>
            <a:chExt cx="1371600" cy="740524"/>
          </a:xfrm>
        </p:grpSpPr>
        <p:sp>
          <p:nvSpPr>
            <p:cNvPr id="48" name="Rectangle 47"/>
            <p:cNvSpPr/>
            <p:nvPr/>
          </p:nvSpPr>
          <p:spPr>
            <a:xfrm>
              <a:off x="2798618" y="5736475"/>
              <a:ext cx="13716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GroupImage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98618" y="6041274"/>
              <a:ext cx="1371600" cy="4357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folder</a:t>
              </a:r>
            </a:p>
            <a:p>
              <a:r>
                <a:rPr lang="en-US" sz="1000" dirty="0"/>
                <a:t>name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352800" y="2664576"/>
            <a:ext cx="4909819" cy="7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0"/>
          </p:cNvCxnSpPr>
          <p:nvPr/>
        </p:nvCxnSpPr>
        <p:spPr>
          <a:xfrm flipV="1">
            <a:off x="3352800" y="2664576"/>
            <a:ext cx="0" cy="19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Up 61"/>
          <p:cNvSpPr/>
          <p:nvPr/>
        </p:nvSpPr>
        <p:spPr>
          <a:xfrm>
            <a:off x="5755640" y="2283576"/>
            <a:ext cx="228600" cy="381000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15" idx="0"/>
            <a:endCxn id="62" idx="2"/>
          </p:cNvCxnSpPr>
          <p:nvPr/>
        </p:nvCxnSpPr>
        <p:spPr>
          <a:xfrm flipV="1">
            <a:off x="5867400" y="2664576"/>
            <a:ext cx="2540" cy="19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Up 65"/>
          <p:cNvSpPr/>
          <p:nvPr/>
        </p:nvSpPr>
        <p:spPr>
          <a:xfrm>
            <a:off x="3238500" y="3462251"/>
            <a:ext cx="228600" cy="381000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18" idx="0"/>
          </p:cNvCxnSpPr>
          <p:nvPr/>
        </p:nvCxnSpPr>
        <p:spPr>
          <a:xfrm flipV="1">
            <a:off x="914400" y="3843251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14400" y="3843251"/>
            <a:ext cx="502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0"/>
          </p:cNvCxnSpPr>
          <p:nvPr/>
        </p:nvCxnSpPr>
        <p:spPr>
          <a:xfrm flipV="1">
            <a:off x="5943600" y="3843251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152900" y="3843251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514600" y="3843251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row: Up 76"/>
          <p:cNvSpPr/>
          <p:nvPr/>
        </p:nvSpPr>
        <p:spPr>
          <a:xfrm>
            <a:off x="8153400" y="5143500"/>
            <a:ext cx="228600" cy="381000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8262619" y="2672254"/>
            <a:ext cx="0" cy="19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31" idx="0"/>
          </p:cNvCxnSpPr>
          <p:nvPr/>
        </p:nvCxnSpPr>
        <p:spPr>
          <a:xfrm>
            <a:off x="8262619" y="3462251"/>
            <a:ext cx="0" cy="6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019800" y="5524500"/>
            <a:ext cx="4563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5" idx="0"/>
          </p:cNvCxnSpPr>
          <p:nvPr/>
        </p:nvCxnSpPr>
        <p:spPr>
          <a:xfrm flipV="1">
            <a:off x="6019800" y="552450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41029" y="552450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9062258" y="552450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583487" y="552450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endCxn id="49" idx="3"/>
          </p:cNvCxnSpPr>
          <p:nvPr/>
        </p:nvCxnSpPr>
        <p:spPr>
          <a:xfrm rot="5400000">
            <a:off x="3776115" y="4905836"/>
            <a:ext cx="905971" cy="6858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/>
          <p:cNvCxnSpPr>
            <a:stCxn id="49" idx="1"/>
          </p:cNvCxnSpPr>
          <p:nvPr/>
        </p:nvCxnSpPr>
        <p:spPr>
          <a:xfrm rot="10800000">
            <a:off x="2057400" y="4833850"/>
            <a:ext cx="457200" cy="867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324600" y="3462251"/>
            <a:ext cx="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6" idx="3"/>
          </p:cNvCxnSpPr>
          <p:nvPr/>
        </p:nvCxnSpPr>
        <p:spPr>
          <a:xfrm flipV="1">
            <a:off x="6553200" y="3309851"/>
            <a:ext cx="533400" cy="4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086600" y="3309851"/>
            <a:ext cx="0" cy="1821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4724400" y="5143500"/>
            <a:ext cx="2362200" cy="30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724400" y="4795750"/>
            <a:ext cx="0" cy="383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295400" y="4867103"/>
            <a:ext cx="0" cy="1305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295400" y="6172200"/>
            <a:ext cx="3439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734560" y="5331460"/>
            <a:ext cx="0" cy="840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34560" y="5331460"/>
            <a:ext cx="2504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239000" y="3157451"/>
            <a:ext cx="0" cy="217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6553200" y="3157451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46" idx="2"/>
          </p:cNvCxnSpPr>
          <p:nvPr/>
        </p:nvCxnSpPr>
        <p:spPr>
          <a:xfrm>
            <a:off x="10583487" y="6477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5212080" y="6629400"/>
            <a:ext cx="5371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212080" y="4803948"/>
            <a:ext cx="0" cy="182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7620000" y="1052428"/>
            <a:ext cx="1371600" cy="740524"/>
            <a:chOff x="2798618" y="5736475"/>
            <a:chExt cx="1371600" cy="740524"/>
          </a:xfrm>
        </p:grpSpPr>
        <p:sp>
          <p:nvSpPr>
            <p:cNvPr id="131" name="Rectangle 130"/>
            <p:cNvSpPr/>
            <p:nvPr/>
          </p:nvSpPr>
          <p:spPr>
            <a:xfrm>
              <a:off x="2798618" y="5736475"/>
              <a:ext cx="13716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Attribute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798618" y="6041274"/>
              <a:ext cx="1371600" cy="4357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value</a:t>
              </a:r>
            </a:p>
          </p:txBody>
        </p:sp>
      </p:grpSp>
      <p:cxnSp>
        <p:nvCxnSpPr>
          <p:cNvPr id="134" name="Straight Connector 133"/>
          <p:cNvCxnSpPr/>
          <p:nvPr/>
        </p:nvCxnSpPr>
        <p:spPr>
          <a:xfrm flipV="1">
            <a:off x="8686800" y="1792952"/>
            <a:ext cx="0" cy="105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495800" y="3652751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495800" y="3652751"/>
            <a:ext cx="289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7393940" y="1524000"/>
            <a:ext cx="0" cy="212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9682481" y="1052428"/>
            <a:ext cx="1557714" cy="740524"/>
            <a:chOff x="2798618" y="5736475"/>
            <a:chExt cx="1371600" cy="740524"/>
          </a:xfrm>
        </p:grpSpPr>
        <p:sp>
          <p:nvSpPr>
            <p:cNvPr id="144" name="Rectangle 143"/>
            <p:cNvSpPr/>
            <p:nvPr/>
          </p:nvSpPr>
          <p:spPr>
            <a:xfrm>
              <a:off x="2798618" y="5736475"/>
              <a:ext cx="13716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AttributeDefinition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98618" y="6041274"/>
              <a:ext cx="1371600" cy="4357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default_value</a:t>
              </a:r>
            </a:p>
          </p:txBody>
        </p:sp>
      </p:grpSp>
      <p:cxnSp>
        <p:nvCxnSpPr>
          <p:cNvPr id="147" name="Straight Connector 146"/>
          <p:cNvCxnSpPr>
            <a:stCxn id="132" idx="3"/>
            <a:endCxn id="145" idx="1"/>
          </p:cNvCxnSpPr>
          <p:nvPr/>
        </p:nvCxnSpPr>
        <p:spPr>
          <a:xfrm>
            <a:off x="8991600" y="1575090"/>
            <a:ext cx="690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9784080" y="2266318"/>
            <a:ext cx="1371600" cy="1015537"/>
            <a:chOff x="10320019" y="2446714"/>
            <a:chExt cx="1371600" cy="1015537"/>
          </a:xfrm>
        </p:grpSpPr>
        <p:sp>
          <p:nvSpPr>
            <p:cNvPr id="149" name="Rectangle 148"/>
            <p:cNvSpPr/>
            <p:nvPr/>
          </p:nvSpPr>
          <p:spPr>
            <a:xfrm>
              <a:off x="10320019" y="2446714"/>
              <a:ext cx="13716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AttributeType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320019" y="2751513"/>
              <a:ext cx="1371600" cy="7107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is_array</a:t>
              </a:r>
            </a:p>
            <a:p>
              <a:r>
                <a:rPr lang="en-US" sz="1000" dirty="0"/>
                <a:t>is_float</a:t>
              </a:r>
            </a:p>
            <a:p>
              <a:r>
                <a:rPr lang="en-US" sz="1000" dirty="0"/>
                <a:t>is_int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9265920" y="4114800"/>
            <a:ext cx="843974" cy="497840"/>
            <a:chOff x="9900227" y="3837363"/>
            <a:chExt cx="843974" cy="497840"/>
          </a:xfrm>
        </p:grpSpPr>
        <p:sp>
          <p:nvSpPr>
            <p:cNvPr id="155" name="Rectangle 154"/>
            <p:cNvSpPr/>
            <p:nvPr/>
          </p:nvSpPr>
          <p:spPr>
            <a:xfrm>
              <a:off x="9900227" y="3837363"/>
              <a:ext cx="843974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ArrayType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00227" y="4142163"/>
              <a:ext cx="843974" cy="193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00" dirty="0"/>
            </a:p>
            <a:p>
              <a:endParaRPr lang="en-US" sz="10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0212993" y="4114800"/>
            <a:ext cx="843974" cy="497840"/>
            <a:chOff x="9900227" y="3837363"/>
            <a:chExt cx="843974" cy="497840"/>
          </a:xfrm>
        </p:grpSpPr>
        <p:sp>
          <p:nvSpPr>
            <p:cNvPr id="159" name="Rectangle 158"/>
            <p:cNvSpPr/>
            <p:nvPr/>
          </p:nvSpPr>
          <p:spPr>
            <a:xfrm>
              <a:off x="9900227" y="3837363"/>
              <a:ext cx="843974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FloatType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900227" y="4142163"/>
              <a:ext cx="843974" cy="193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00" dirty="0"/>
            </a:p>
            <a:p>
              <a:endParaRPr lang="en-US" sz="10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1160066" y="4114800"/>
            <a:ext cx="843974" cy="497840"/>
            <a:chOff x="9900227" y="3837363"/>
            <a:chExt cx="843974" cy="497840"/>
          </a:xfrm>
        </p:grpSpPr>
        <p:sp>
          <p:nvSpPr>
            <p:cNvPr id="162" name="Rectangle 161"/>
            <p:cNvSpPr/>
            <p:nvPr/>
          </p:nvSpPr>
          <p:spPr>
            <a:xfrm>
              <a:off x="9900227" y="3837363"/>
              <a:ext cx="843974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IntType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900227" y="4142163"/>
              <a:ext cx="843974" cy="193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00" dirty="0"/>
            </a:p>
            <a:p>
              <a:endParaRPr lang="en-US" sz="1000" dirty="0"/>
            </a:p>
          </p:txBody>
        </p:sp>
      </p:grpSp>
      <p:cxnSp>
        <p:nvCxnSpPr>
          <p:cNvPr id="184" name="Straight Connector 183"/>
          <p:cNvCxnSpPr/>
          <p:nvPr/>
        </p:nvCxnSpPr>
        <p:spPr>
          <a:xfrm flipH="1">
            <a:off x="7393940" y="1524000"/>
            <a:ext cx="226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45" idx="2"/>
            <a:endCxn id="149" idx="0"/>
          </p:cNvCxnSpPr>
          <p:nvPr/>
        </p:nvCxnSpPr>
        <p:spPr>
          <a:xfrm>
            <a:off x="10461338" y="1792952"/>
            <a:ext cx="8542" cy="47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Arrow: Up 187"/>
          <p:cNvSpPr/>
          <p:nvPr/>
        </p:nvSpPr>
        <p:spPr>
          <a:xfrm>
            <a:off x="10406380" y="3281855"/>
            <a:ext cx="228600" cy="381000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9679940" y="3674225"/>
            <a:ext cx="1902113" cy="1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55" idx="0"/>
          </p:cNvCxnSpPr>
          <p:nvPr/>
        </p:nvCxnSpPr>
        <p:spPr>
          <a:xfrm>
            <a:off x="9679940" y="3674225"/>
            <a:ext cx="7967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88" idx="2"/>
          </p:cNvCxnSpPr>
          <p:nvPr/>
        </p:nvCxnSpPr>
        <p:spPr>
          <a:xfrm>
            <a:off x="10520680" y="3662855"/>
            <a:ext cx="0" cy="45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endCxn id="162" idx="0"/>
          </p:cNvCxnSpPr>
          <p:nvPr/>
        </p:nvCxnSpPr>
        <p:spPr>
          <a:xfrm>
            <a:off x="11582053" y="3674225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0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Heiko Mueller</dc:creator>
  <cp:lastModifiedBy>Heiko Mueller</cp:lastModifiedBy>
  <cp:revision>14</cp:revision>
  <dcterms:created xsi:type="dcterms:W3CDTF">2017-01-13T14:57:15Z</dcterms:created>
  <dcterms:modified xsi:type="dcterms:W3CDTF">2017-01-13T15:35:19Z</dcterms:modified>
</cp:coreProperties>
</file>