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4867"/>
    <a:srgbClr val="642C49"/>
    <a:srgbClr val="592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642E-348A-41DD-9A5E-FD3A3CDBB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2BB84-74EB-4093-8CD0-1895ECA29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79F87-F750-4A96-A0E6-3A5B9DFB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6145-B472-4AC5-B6FE-96B0F27A653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FB47F-CF96-4500-826F-E2E4939D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2E2CA-9C99-4F43-A176-94AE348B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7D66-8645-4127-B1B0-BCCB538E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7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6EDB-5359-4621-9198-F821E21C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EE628-30F4-475C-BB69-3EC5E4FCA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FFA42-5FFE-45F5-9EA6-C29110D2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6145-B472-4AC5-B6FE-96B0F27A653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DC7E1-158C-427B-AAED-895A975A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A116C-E782-4D40-B390-25881210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7D66-8645-4127-B1B0-BCCB538E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7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E3DCE-9768-44A7-A6FD-5B708FFB4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F352C-29B2-436E-A9A5-1D999ECC5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B52E2-C9A8-4EA6-AB46-C5E5DEEF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6145-B472-4AC5-B6FE-96B0F27A653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12B29-9A0F-44B2-8AAE-9EB89B7B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7D2A2-1784-44B5-A59A-E287303E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7D66-8645-4127-B1B0-BCCB538E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8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0C0B-AC2D-417D-8ED5-CE674ABE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D52D8-145F-4973-AC17-CEBB27866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0D3BB-28FF-4927-96A2-7C89C60D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6145-B472-4AC5-B6FE-96B0F27A653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A9FB-C83D-4EB5-881B-4BBF4ADE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51AA8-45A9-485A-A194-689723A4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7D66-8645-4127-B1B0-BCCB538E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5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8BB9-3BF2-43E9-B785-58E1A0D8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30A75-F35B-40B9-B983-D1A28B8D5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A52A7-2BAE-417E-93A2-3A2A826A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6145-B472-4AC5-B6FE-96B0F27A653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3A46A-7323-44ED-8D86-5CA0442B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0D29A-DFB0-4F0D-84DA-395C7F49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7D66-8645-4127-B1B0-BCCB538E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8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0247-0B1F-4840-936A-B418C76A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24CE9-CB95-4185-ACF0-AFC1970FE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E59C5-C315-4570-9319-FBC7CF797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EBCE8-1967-4059-9B35-DD50015E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6145-B472-4AC5-B6FE-96B0F27A653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DFF96-3479-4FB8-A5C3-97AEF7B7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C2270-C0F8-4C5B-ADDF-E6A6EAEE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7D66-8645-4127-B1B0-BCCB538E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5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8B40-5DEE-4428-8BB6-5922CB52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4EF42-0161-44DB-919D-9584A17B6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56A7A-C7E0-40FE-98C7-868809815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C91D1-87EB-4BA3-A481-A9777A01B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FD20F-BEC8-422C-8C5F-0853048F1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D3474-5C9B-4141-B5E6-198FAFEE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6145-B472-4AC5-B6FE-96B0F27A653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4C72B-60CC-4CAB-8D82-0DE0D9AF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9D7FC-628F-4A46-87B0-592DF563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7D66-8645-4127-B1B0-BCCB538E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3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7CD8-BFBA-47D0-8D15-15C54501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F57756-AC40-4945-A5F3-5A946487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6145-B472-4AC5-B6FE-96B0F27A653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68114-6A60-4B74-AC9D-C0C61D64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544FE-2D34-4F6C-989E-D646FF35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7D66-8645-4127-B1B0-BCCB538E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2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212596-4E8D-4F63-A19C-64534B8A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6145-B472-4AC5-B6FE-96B0F27A653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282B6-D598-46EE-BA28-75C276C8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15F8F-F69F-4A76-A6E1-0592A24A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7D66-8645-4127-B1B0-BCCB538E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0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6D56-C1FD-44F0-9AD4-D3EF844D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10982-0544-4FFF-B6B1-EDEF5037E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480CE-FEF0-4010-8246-82064D0A6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EB7D3-F98D-4FE6-88BF-08969F3D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6145-B472-4AC5-B6FE-96B0F27A653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85811-EADF-4B1F-A7DB-C3BCFBBF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72B02-1357-4B48-9C28-80053859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7D66-8645-4127-B1B0-BCCB538E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9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187B-DDD1-4F05-92F4-6C7E166E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7114C-3582-4CDB-A7FB-CC5E8CE85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7BCCC-A0EF-4AE7-9D0D-D14AD94AA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BDEA3-BF5A-4B7E-B791-AA57D87FA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6145-B472-4AC5-B6FE-96B0F27A653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C164B-FCA8-46AD-8694-001E681A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3F432-2D09-43D4-A854-C6A6BE7F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7D66-8645-4127-B1B0-BCCB538E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96AD0-CD0B-4091-A970-5774D51E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83CDE-AA38-4687-8680-54302D071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315C3-FC2F-436B-9A33-4F2957AF3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36145-B472-4AC5-B6FE-96B0F27A653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CB46-D345-4DB7-BADE-7E11B2C6E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08990-A15D-4D02-B235-25EB6FF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7D66-8645-4127-B1B0-BCCB538E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outdoor, transport, parked&#10;&#10;Description automatically generated">
            <a:extLst>
              <a:ext uri="{FF2B5EF4-FFF2-40B4-BE49-F238E27FC236}">
                <a16:creationId xmlns:a16="http://schemas.microsoft.com/office/drawing/2014/main" id="{02EE5F47-B717-4FC6-8481-275DEB43E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96" y="643466"/>
            <a:ext cx="5758208" cy="5571067"/>
          </a:xfrm>
          <a:prstGeom prst="rect">
            <a:avLst/>
          </a:prstGeom>
        </p:spPr>
      </p:pic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7C202FC4-A38A-4F7E-8565-CBF15CD96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492" y="2678546"/>
            <a:ext cx="561711" cy="5285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5C1963-B4DC-4BC5-B673-B65F9A525C74}"/>
              </a:ext>
            </a:extLst>
          </p:cNvPr>
          <p:cNvSpPr txBox="1"/>
          <p:nvPr/>
        </p:nvSpPr>
        <p:spPr>
          <a:xfrm>
            <a:off x="5201658" y="3343026"/>
            <a:ext cx="984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E4867"/>
                </a:solidFill>
                <a:latin typeface="Bradley Hand ITC" panose="03070402050302030203" pitchFamily="66" charset="0"/>
              </a:rPr>
              <a:t>natural </a:t>
            </a:r>
          </a:p>
          <a:p>
            <a:r>
              <a:rPr lang="en-US" b="1" dirty="0">
                <a:solidFill>
                  <a:srgbClr val="7E4867"/>
                </a:solidFill>
                <a:latin typeface="Bradley Hand ITC" panose="03070402050302030203" pitchFamily="66" charset="0"/>
              </a:rPr>
              <a:t>squeeze </a:t>
            </a:r>
          </a:p>
          <a:p>
            <a:r>
              <a:rPr lang="en-US" b="1" dirty="0">
                <a:solidFill>
                  <a:srgbClr val="7E4867"/>
                </a:solidFill>
                <a:latin typeface="Bradley Hand ITC" panose="03070402050302030203" pitchFamily="66" charset="0"/>
              </a:rPr>
              <a:t>s  h  o  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C86FC7-D87C-4D0C-B15A-1C2339FE9956}"/>
              </a:ext>
            </a:extLst>
          </p:cNvPr>
          <p:cNvSpPr txBox="1"/>
          <p:nvPr/>
        </p:nvSpPr>
        <p:spPr>
          <a:xfrm>
            <a:off x="6214349" y="3659300"/>
            <a:ext cx="2192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92B48"/>
                </a:solidFill>
                <a:latin typeface="Bradley Hand ITC" panose="03070402050302030203" pitchFamily="66" charset="0"/>
              </a:rPr>
              <a:t>http://naturalsqueeze.shop</a:t>
            </a:r>
          </a:p>
        </p:txBody>
      </p:sp>
    </p:spTree>
    <p:extLst>
      <p:ext uri="{BB962C8B-B14F-4D97-AF65-F5344CB8AC3E}">
        <p14:creationId xmlns:p14="http://schemas.microsoft.com/office/powerpoint/2010/main" val="134602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Bradley Hand ITC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S.</dc:creator>
  <cp:lastModifiedBy>Adrian S.</cp:lastModifiedBy>
  <cp:revision>1</cp:revision>
  <dcterms:created xsi:type="dcterms:W3CDTF">2022-01-24T23:23:34Z</dcterms:created>
  <dcterms:modified xsi:type="dcterms:W3CDTF">2022-01-24T23:38:04Z</dcterms:modified>
</cp:coreProperties>
</file>