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5A40-18E4-784E-BCDC-82CD7F73BF80}" type="datetimeFigureOut">
              <a:rPr kumimoji="1" lang="ja-JP" altLang="en-US" smtClean="0"/>
              <a:t>15/01/05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4C0-0194-AB44-8444-D66C43B42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2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5A40-18E4-784E-BCDC-82CD7F73BF80}" type="datetimeFigureOut">
              <a:rPr kumimoji="1" lang="ja-JP" altLang="en-US" smtClean="0"/>
              <a:t>15/01/05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4C0-0194-AB44-8444-D66C43B42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24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5A40-18E4-784E-BCDC-82CD7F73BF80}" type="datetimeFigureOut">
              <a:rPr kumimoji="1" lang="ja-JP" altLang="en-US" smtClean="0"/>
              <a:t>15/01/05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4C0-0194-AB44-8444-D66C43B42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77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5A40-18E4-784E-BCDC-82CD7F73BF80}" type="datetimeFigureOut">
              <a:rPr kumimoji="1" lang="ja-JP" altLang="en-US" smtClean="0"/>
              <a:t>15/01/05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4C0-0194-AB44-8444-D66C43B42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6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5A40-18E4-784E-BCDC-82CD7F73BF80}" type="datetimeFigureOut">
              <a:rPr kumimoji="1" lang="ja-JP" altLang="en-US" smtClean="0"/>
              <a:t>15/01/05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4C0-0194-AB44-8444-D66C43B42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77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5A40-18E4-784E-BCDC-82CD7F73BF80}" type="datetimeFigureOut">
              <a:rPr kumimoji="1" lang="ja-JP" altLang="en-US" smtClean="0"/>
              <a:t>15/01/05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4C0-0194-AB44-8444-D66C43B42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6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5A40-18E4-784E-BCDC-82CD7F73BF80}" type="datetimeFigureOut">
              <a:rPr kumimoji="1" lang="ja-JP" altLang="en-US" smtClean="0"/>
              <a:t>15/01/05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4C0-0194-AB44-8444-D66C43B42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84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5A40-18E4-784E-BCDC-82CD7F73BF80}" type="datetimeFigureOut">
              <a:rPr kumimoji="1" lang="ja-JP" altLang="en-US" smtClean="0"/>
              <a:t>15/01/05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4C0-0194-AB44-8444-D66C43B42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56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5A40-18E4-784E-BCDC-82CD7F73BF80}" type="datetimeFigureOut">
              <a:rPr kumimoji="1" lang="ja-JP" altLang="en-US" smtClean="0"/>
              <a:t>15/01/05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4C0-0194-AB44-8444-D66C43B42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9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5A40-18E4-784E-BCDC-82CD7F73BF80}" type="datetimeFigureOut">
              <a:rPr kumimoji="1" lang="ja-JP" altLang="en-US" smtClean="0"/>
              <a:t>15/01/05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4C0-0194-AB44-8444-D66C43B42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7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5A40-18E4-784E-BCDC-82CD7F73BF80}" type="datetimeFigureOut">
              <a:rPr kumimoji="1" lang="ja-JP" altLang="en-US" smtClean="0"/>
              <a:t>15/01/05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4C0-0194-AB44-8444-D66C43B42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E5A40-18E4-784E-BCDC-82CD7F73BF80}" type="datetimeFigureOut">
              <a:rPr kumimoji="1" lang="ja-JP" altLang="en-US" smtClean="0"/>
              <a:t>15/01/05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EF4C0-0194-AB44-8444-D66C43B427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1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演習</a:t>
            </a:r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課題</a:t>
            </a:r>
            <a:r>
              <a:rPr lang="en-US" altLang="ja-JP" dirty="0">
                <a:latin typeface="ヒラギノ角ゴ Pro W3"/>
                <a:ea typeface="ヒラギノ角ゴ Pro W3"/>
                <a:cs typeface="ヒラギノ角ゴ Pro W3"/>
              </a:rPr>
              <a:t>2</a:t>
            </a:r>
            <a:r>
              <a:rPr kumimoji="1"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/>
            </a:r>
            <a:br>
              <a:rPr kumimoji="1" lang="en-US" altLang="ja-JP" dirty="0" smtClean="0">
                <a:latin typeface="ヒラギノ角ゴ Pro W3"/>
                <a:ea typeface="ヒラギノ角ゴ Pro W3"/>
                <a:cs typeface="ヒラギノ角ゴ Pro W3"/>
              </a:rPr>
            </a:br>
            <a:r>
              <a:rPr lang="ja-JP" altLang="en-US" sz="2700" dirty="0" smtClean="0">
                <a:latin typeface="ヒラギノ角ゴ Pro W3"/>
                <a:ea typeface="ヒラギノ角ゴ Pro W3"/>
                <a:cs typeface="ヒラギノ角ゴ Pro W3"/>
              </a:rPr>
              <a:t>通信システム</a:t>
            </a:r>
            <a:r>
              <a:rPr lang="ja-JP" altLang="en-US" sz="2700" dirty="0" smtClean="0">
                <a:latin typeface="ヒラギノ角ゴ Pro W3"/>
                <a:ea typeface="ヒラギノ角ゴ Pro W3"/>
                <a:cs typeface="ヒラギノ角ゴ Pro W3"/>
              </a:rPr>
              <a:t>の</a:t>
            </a:r>
            <a:r>
              <a:rPr lang="ja-JP" altLang="en-US" sz="2700" dirty="0" smtClean="0">
                <a:latin typeface="ヒラギノ角ゴ Pro W3"/>
                <a:ea typeface="ヒラギノ角ゴ Pro W3"/>
                <a:cs typeface="ヒラギノ角ゴ Pro W3"/>
              </a:rPr>
              <a:t>待ち行列理論による</a:t>
            </a:r>
            <a:r>
              <a:rPr lang="ja-JP" altLang="en-US" sz="2700" dirty="0" smtClean="0">
                <a:latin typeface="ヒラギノ角ゴ Pro W3"/>
                <a:ea typeface="ヒラギノ角ゴ Pro W3"/>
                <a:cs typeface="ヒラギノ角ゴ Pro W3"/>
              </a:rPr>
              <a:t>評価</a:t>
            </a:r>
            <a:endParaRPr kumimoji="1" lang="ja-JP" altLang="en-US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>14740087 </a:t>
            </a:r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久保</a:t>
            </a:r>
            <a:r>
              <a:rPr kumimoji="1"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陽一郎</a:t>
            </a:r>
            <a:endParaRPr kumimoji="1" lang="ja-JP" altLang="en-US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90263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ja-JP" altLang="en-US" dirty="0" smtClean="0">
                <a:latin typeface="ヒラギノ角ゴ Pro W6"/>
                <a:ea typeface="ヒラギノ角ゴ Pro W6"/>
                <a:cs typeface="ヒラギノ角ゴ Pro W6"/>
              </a:rPr>
              <a:t>作成したモデルについて</a:t>
            </a:r>
            <a:endParaRPr kumimoji="1" lang="ja-JP" altLang="en-US" dirty="0">
              <a:latin typeface="ヒラギノ角ゴ Pro W6"/>
              <a:ea typeface="ヒラギノ角ゴ Pro W6"/>
              <a:cs typeface="ヒラギノ角ゴ Pro W6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送られてくるパケットに対して，</a:t>
            </a:r>
            <a:r>
              <a:rPr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/>
            </a:r>
            <a:br>
              <a:rPr lang="en-US" altLang="ja-JP" dirty="0" smtClean="0">
                <a:latin typeface="ヒラギノ角ゴ Pro W3"/>
                <a:ea typeface="ヒラギノ角ゴ Pro W3"/>
                <a:cs typeface="ヒラギノ角ゴ Pro W3"/>
              </a:rPr>
            </a:b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パケットを蓄積するバッファおよび出力ノードで構成</a:t>
            </a:r>
            <a:endParaRPr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待ち行列理論を用いたシミュレーション</a:t>
            </a:r>
            <a:endParaRPr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演習課題</a:t>
            </a:r>
            <a:r>
              <a:rPr kumimoji="1"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>1</a:t>
            </a:r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と条件を揃える</a:t>
            </a:r>
            <a:endParaRPr kumimoji="1"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lvl="1"/>
            <a:r>
              <a:rPr kumimoji="1"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>Java</a:t>
            </a:r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で</a:t>
            </a:r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記述</a:t>
            </a:r>
            <a:endParaRPr kumimoji="1"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lvl="1"/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送信パケットは</a:t>
            </a:r>
            <a:r>
              <a:rPr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>1,000,000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パケット</a:t>
            </a:r>
            <a:endParaRPr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lvl="1"/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バッファ数はパケット</a:t>
            </a:r>
            <a:r>
              <a:rPr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>64</a:t>
            </a:r>
            <a:endParaRPr lang="ja-JP" altLang="en-US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10597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80427"/>
            <a:ext cx="8229600" cy="193480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到着間隔：</a:t>
            </a:r>
            <a:r>
              <a:rPr kumimoji="1"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0.0 – 5.0</a:t>
            </a:r>
          </a:p>
          <a:p>
            <a:pPr marL="0" indent="0" algn="ctr">
              <a:buNone/>
            </a:pPr>
            <a:r>
              <a:rPr kumimoji="1"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サービス時間</a:t>
            </a: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0.0 – 5.0</a:t>
            </a:r>
          </a:p>
          <a:p>
            <a:pPr marL="0" indent="0" algn="ctr">
              <a:buNone/>
            </a:pPr>
            <a:r>
              <a:rPr kumimoji="1"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パケット棄却率：</a:t>
            </a:r>
            <a:r>
              <a:rPr kumimoji="1"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0.002</a:t>
            </a:r>
          </a:p>
          <a:p>
            <a:pPr marL="0" indent="0" algn="ctr"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システム内平均パケット数：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11.74</a:t>
            </a:r>
          </a:p>
          <a:p>
            <a:pPr marL="0" indent="0" algn="ctr">
              <a:buNone/>
            </a:pPr>
            <a:r>
              <a:rPr kumimoji="1"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システム内平均遅延</a:t>
            </a: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1.5</a:t>
            </a:r>
            <a:endParaRPr kumimoji="1" lang="en-US" altLang="ja-JP" sz="20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2456077"/>
            <a:ext cx="8229600" cy="19596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到着間隔：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0.0 – 5.5</a:t>
            </a:r>
          </a:p>
          <a:p>
            <a:pPr marL="0" indent="0" algn="ctr">
              <a:buFont typeface="Arial"/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サービス時間：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0.0 – 5.0</a:t>
            </a:r>
          </a:p>
          <a:p>
            <a:pPr marL="0" indent="0" algn="ctr">
              <a:buFont typeface="Arial"/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パケット棄却率：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0.002</a:t>
            </a:r>
          </a:p>
          <a:p>
            <a:pPr marL="0" indent="0" algn="ctr">
              <a:buFont typeface="Arial"/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システム内平均パケット数：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11.6</a:t>
            </a:r>
          </a:p>
          <a:p>
            <a:pPr marL="0" indent="0" algn="ctr">
              <a:buFont typeface="Arial"/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システム内平均遅延：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1.4</a:t>
            </a:r>
            <a:endParaRPr lang="en-US" altLang="ja-JP" sz="2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57200" y="4656712"/>
            <a:ext cx="8229600" cy="19596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到着間隔：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0.0 – 5.0</a:t>
            </a:r>
          </a:p>
          <a:p>
            <a:pPr marL="0" indent="0" algn="ctr">
              <a:buFont typeface="Arial"/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サービス時間：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0.0 – 5.5</a:t>
            </a:r>
          </a:p>
          <a:p>
            <a:pPr marL="0" indent="0" algn="ctr">
              <a:buFont typeface="Arial"/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パケット棄却率：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0.035</a:t>
            </a:r>
          </a:p>
          <a:p>
            <a:pPr marL="0" indent="0" algn="ctr">
              <a:buFont typeface="Arial"/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システム内平均パケット数：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0.9909</a:t>
            </a:r>
          </a:p>
          <a:p>
            <a:pPr marL="0" indent="0" algn="ctr">
              <a:buFont typeface="Arial"/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システム内平均遅延：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22.112</a:t>
            </a:r>
            <a:endParaRPr lang="en-US" altLang="ja-JP" sz="2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7" name="乗算記号 6"/>
          <p:cNvSpPr/>
          <p:nvPr/>
        </p:nvSpPr>
        <p:spPr>
          <a:xfrm>
            <a:off x="1668585" y="4415704"/>
            <a:ext cx="5862201" cy="244229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37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80427"/>
            <a:ext cx="8229600" cy="193480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ja-JP" sz="2000" dirty="0" err="1" smtClean="0">
                <a:latin typeface="ヒラギノ角ゴ Pro W3"/>
                <a:ea typeface="ヒラギノ角ゴ Pro W3"/>
                <a:cs typeface="ヒラギノ角ゴ Pro W3"/>
              </a:rPr>
              <a:t>λ</a:t>
            </a:r>
            <a:r>
              <a:rPr kumimoji="1"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10.0</a:t>
            </a:r>
            <a:endParaRPr kumimoji="1" lang="en-US" altLang="ja-JP" sz="20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0" indent="0" algn="ctr">
              <a:buNone/>
            </a:pP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μ</a:t>
            </a: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20.0</a:t>
            </a:r>
            <a:endParaRPr lang="en-US" altLang="ja-JP" sz="20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0" indent="0" algn="ctr">
              <a:buNone/>
            </a:pPr>
            <a:r>
              <a:rPr kumimoji="1"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パケット棄却率：</a:t>
            </a:r>
            <a:r>
              <a:rPr kumimoji="1"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0.0</a:t>
            </a:r>
            <a:endParaRPr kumimoji="1" lang="en-US" altLang="ja-JP" sz="20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0" indent="0" algn="ctr"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システム内平均パケット数</a:t>
            </a: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0.5</a:t>
            </a:r>
            <a:endParaRPr lang="en-US" altLang="ja-JP" sz="20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0" indent="0" algn="ctr"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平均応答時間</a:t>
            </a: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0.1</a:t>
            </a:r>
            <a:endParaRPr kumimoji="1" lang="en-US" altLang="ja-JP" sz="20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57200" y="2662831"/>
            <a:ext cx="8229600" cy="1934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sz="2000" dirty="0" err="1" smtClean="0">
                <a:latin typeface="ヒラギノ角ゴ Pro W3"/>
                <a:ea typeface="ヒラギノ角ゴ Pro W3"/>
                <a:cs typeface="ヒラギノ角ゴ Pro W3"/>
              </a:rPr>
              <a:t>λ</a:t>
            </a: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10.0</a:t>
            </a:r>
            <a:endParaRPr lang="en-US" altLang="ja-JP" sz="20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0" indent="0" algn="ctr">
              <a:buFont typeface="Arial"/>
              <a:buNone/>
            </a:pP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μ</a:t>
            </a: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：</a:t>
            </a:r>
            <a:r>
              <a:rPr lang="en-US" altLang="ja-JP" sz="2000" dirty="0">
                <a:latin typeface="ヒラギノ角ゴ Pro W3"/>
                <a:ea typeface="ヒラギノ角ゴ Pro W3"/>
                <a:cs typeface="ヒラギノ角ゴ Pro W3"/>
              </a:rPr>
              <a:t>1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0.0</a:t>
            </a:r>
          </a:p>
          <a:p>
            <a:pPr marL="0" indent="0" algn="ctr">
              <a:buFont typeface="Arial"/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パケット棄却率：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0.0</a:t>
            </a:r>
          </a:p>
          <a:p>
            <a:pPr marL="0" indent="0" algn="ctr">
              <a:buFont typeface="Arial"/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システム内平均パケット数：</a:t>
            </a: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発散</a:t>
            </a:r>
            <a:endParaRPr lang="en-US" altLang="ja-JP" sz="20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0" indent="0" algn="ctr">
              <a:buFont typeface="Arial"/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平均応答時間</a:t>
            </a: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：</a:t>
            </a: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発散</a:t>
            </a:r>
            <a:endParaRPr lang="en-US" altLang="ja-JP" sz="20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57200" y="4923191"/>
            <a:ext cx="8229600" cy="19348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sz="2000" dirty="0" err="1" smtClean="0">
                <a:latin typeface="ヒラギノ角ゴ Pro W3"/>
                <a:ea typeface="ヒラギノ角ゴ Pro W3"/>
                <a:cs typeface="ヒラギノ角ゴ Pro W3"/>
              </a:rPr>
              <a:t>λ</a:t>
            </a: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10.0</a:t>
            </a:r>
            <a:endParaRPr lang="en-US" altLang="ja-JP" sz="20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0" indent="0" algn="ctr">
              <a:buFont typeface="Arial"/>
              <a:buNone/>
            </a:pP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μ</a:t>
            </a: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40.0</a:t>
            </a:r>
          </a:p>
          <a:p>
            <a:pPr marL="0" indent="0" algn="ctr">
              <a:buFont typeface="Arial"/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パケット棄却率：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0.0</a:t>
            </a:r>
          </a:p>
          <a:p>
            <a:pPr marL="0" indent="0" algn="ctr">
              <a:buFont typeface="Arial"/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システム内平均パケット数：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0.33</a:t>
            </a:r>
            <a:endParaRPr lang="en-US" altLang="ja-JP" sz="20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marL="0" indent="0" algn="ctr">
              <a:buFont typeface="Arial"/>
              <a:buNone/>
            </a:pP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平均応答時間</a:t>
            </a:r>
            <a:r>
              <a:rPr lang="ja-JP" altLang="en-US" sz="2000" dirty="0" smtClean="0">
                <a:latin typeface="ヒラギノ角ゴ Pro W3"/>
                <a:ea typeface="ヒラギノ角ゴ Pro W3"/>
                <a:cs typeface="ヒラギノ角ゴ Pro W3"/>
              </a:rPr>
              <a:t>：</a:t>
            </a:r>
            <a:r>
              <a:rPr lang="en-US" altLang="ja-JP" sz="2000" dirty="0" smtClean="0">
                <a:latin typeface="ヒラギノ角ゴ Pro W3"/>
                <a:ea typeface="ヒラギノ角ゴ Pro W3"/>
                <a:cs typeface="ヒラギノ角ゴ Pro W3"/>
              </a:rPr>
              <a:t>0.033</a:t>
            </a:r>
            <a:endParaRPr lang="en-US" altLang="ja-JP" sz="20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27139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 W6"/>
                <a:ea typeface="ヒラギノ角ゴ Pro W6"/>
                <a:cs typeface="ヒラギノ角ゴ Pro W6"/>
              </a:rPr>
              <a:t>考察</a:t>
            </a:r>
            <a:endParaRPr kumimoji="1" lang="ja-JP" altLang="en-US" dirty="0">
              <a:latin typeface="ヒラギノ角ゴ Pro W6"/>
              <a:ea typeface="ヒラギノ角ゴ Pro W6"/>
              <a:cs typeface="ヒラギノ角ゴ Pro W6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今回の例では破棄パケットが発生しなかった</a:t>
            </a:r>
            <a:endParaRPr kumimoji="1"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モンテカルロシミュレーションの時の例とは違った結果が得られた</a:t>
            </a:r>
            <a:endParaRPr kumimoji="1"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 lvl="1"/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システム内平均パケット数や平均待ち時間が発散しないような</a:t>
            </a:r>
            <a:r>
              <a:rPr kumimoji="1" lang="ja-JP" altLang="en-US" smtClean="0">
                <a:latin typeface="ヒラギノ角ゴ Pro W3"/>
                <a:ea typeface="ヒラギノ角ゴ Pro W3"/>
                <a:cs typeface="ヒラギノ角ゴ Pro W3"/>
              </a:rPr>
              <a:t>パラメータ設定が必要</a:t>
            </a:r>
            <a:endParaRPr kumimoji="1" lang="ja-JP" altLang="en-US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779155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193</Words>
  <Application>Microsoft Macintosh PowerPoint</Application>
  <PresentationFormat>画面に合わせる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演習課題2 通信システムの待ち行列理論による評価</vt:lpstr>
      <vt:lpstr>作成したモデルについて</vt:lpstr>
      <vt:lpstr>PowerPoint プレゼンテーション</vt:lpstr>
      <vt:lpstr>PowerPoint プレゼンテーション</vt:lpstr>
      <vt:lpstr>考察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演習課題1 通信システムのモンテカルロシミュレーション評価</dc:title>
  <dc:creator>久保 陽一郎</dc:creator>
  <cp:lastModifiedBy>久保 陽一郎</cp:lastModifiedBy>
  <cp:revision>7</cp:revision>
  <dcterms:created xsi:type="dcterms:W3CDTF">2014-11-26T12:52:14Z</dcterms:created>
  <dcterms:modified xsi:type="dcterms:W3CDTF">2015-01-04T23:34:45Z</dcterms:modified>
</cp:coreProperties>
</file>