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5" autoAdjust="0"/>
    <p:restoredTop sz="94660"/>
  </p:normalViewPr>
  <p:slideViewPr>
    <p:cSldViewPr snapToGrid="0">
      <p:cViewPr>
        <p:scale>
          <a:sx n="125" d="100"/>
          <a:sy n="125" d="100"/>
        </p:scale>
        <p:origin x="60" y="-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5444-9AD7-4B7A-A025-BE32F67CFFD8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D667-DBC7-451F-BA14-73CF8EEE4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18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5444-9AD7-4B7A-A025-BE32F67CFFD8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D667-DBC7-451F-BA14-73CF8EEE4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23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5444-9AD7-4B7A-A025-BE32F67CFFD8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D667-DBC7-451F-BA14-73CF8EEE4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97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5444-9AD7-4B7A-A025-BE32F67CFFD8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D667-DBC7-451F-BA14-73CF8EEE4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83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5444-9AD7-4B7A-A025-BE32F67CFFD8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D667-DBC7-451F-BA14-73CF8EEE4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4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5444-9AD7-4B7A-A025-BE32F67CFFD8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D667-DBC7-451F-BA14-73CF8EEE4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26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5444-9AD7-4B7A-A025-BE32F67CFFD8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D667-DBC7-451F-BA14-73CF8EEE4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51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5444-9AD7-4B7A-A025-BE32F67CFFD8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D667-DBC7-451F-BA14-73CF8EEE4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56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5444-9AD7-4B7A-A025-BE32F67CFFD8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D667-DBC7-451F-BA14-73CF8EEE4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10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5444-9AD7-4B7A-A025-BE32F67CFFD8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D667-DBC7-451F-BA14-73CF8EEE4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77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5444-9AD7-4B7A-A025-BE32F67CFFD8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D667-DBC7-451F-BA14-73CF8EEE4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99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5444-9AD7-4B7A-A025-BE32F67CFFD8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9D667-DBC7-451F-BA14-73CF8EEE4D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04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kumimoji="1"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kumimoji="1"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オブジェクト 19">
            <a:extLst>
              <a:ext uri="{FF2B5EF4-FFF2-40B4-BE49-F238E27FC236}">
                <a16:creationId xmlns:a16="http://schemas.microsoft.com/office/drawing/2014/main" id="{DBE880FC-7FCF-0FA2-4E2E-45F08CF92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619851"/>
              </p:ext>
            </p:extLst>
          </p:nvPr>
        </p:nvGraphicFramePr>
        <p:xfrm>
          <a:off x="5030147" y="4802235"/>
          <a:ext cx="258865" cy="22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58720" imgH="482400" progId="">
                  <p:embed/>
                </p:oleObj>
              </mc:Choice>
              <mc:Fallback>
                <p:oleObj r:id="rId2" imgW="558720" imgH="482400" progId="">
                  <p:embed/>
                  <p:pic>
                    <p:nvPicPr>
                      <p:cNvPr id="13" name="オブジェクト 12">
                        <a:extLst>
                          <a:ext uri="{FF2B5EF4-FFF2-40B4-BE49-F238E27FC236}">
                            <a16:creationId xmlns:a16="http://schemas.microsoft.com/office/drawing/2014/main" id="{EDE78A09-D566-E60E-330C-823C39666D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0147" y="4802235"/>
                        <a:ext cx="258865" cy="22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オブジェクト 12">
            <a:extLst>
              <a:ext uri="{FF2B5EF4-FFF2-40B4-BE49-F238E27FC236}">
                <a16:creationId xmlns:a16="http://schemas.microsoft.com/office/drawing/2014/main" id="{EDE78A09-D566-E60E-330C-823C39666D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20425"/>
              </p:ext>
            </p:extLst>
          </p:nvPr>
        </p:nvGraphicFramePr>
        <p:xfrm>
          <a:off x="5474207" y="3873662"/>
          <a:ext cx="258865" cy="22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58720" imgH="482400" progId="">
                  <p:embed/>
                </p:oleObj>
              </mc:Choice>
              <mc:Fallback>
                <p:oleObj r:id="rId4" imgW="558720" imgH="482400" progId="">
                  <p:embed/>
                  <p:pic>
                    <p:nvPicPr>
                      <p:cNvPr id="10" name="オブジェクト 9">
                        <a:extLst>
                          <a:ext uri="{FF2B5EF4-FFF2-40B4-BE49-F238E27FC236}">
                            <a16:creationId xmlns:a16="http://schemas.microsoft.com/office/drawing/2014/main" id="{284E66D8-51A1-E197-2B17-03A3A97801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74207" y="3873662"/>
                        <a:ext cx="258865" cy="22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オブジェクト 9">
            <a:extLst>
              <a:ext uri="{FF2B5EF4-FFF2-40B4-BE49-F238E27FC236}">
                <a16:creationId xmlns:a16="http://schemas.microsoft.com/office/drawing/2014/main" id="{284E66D8-51A1-E197-2B17-03A3A97801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649978"/>
              </p:ext>
            </p:extLst>
          </p:nvPr>
        </p:nvGraphicFramePr>
        <p:xfrm>
          <a:off x="4921404" y="3071813"/>
          <a:ext cx="258762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58720" imgH="482400" progId="">
                  <p:embed/>
                </p:oleObj>
              </mc:Choice>
              <mc:Fallback>
                <p:oleObj r:id="rId5" imgW="558720" imgH="482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1404" y="3071813"/>
                        <a:ext cx="258762" cy="2238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105C1B-4110-F722-3B62-A904D918BF20}"/>
              </a:ext>
            </a:extLst>
          </p:cNvPr>
          <p:cNvSpPr txBox="1"/>
          <p:nvPr/>
        </p:nvSpPr>
        <p:spPr>
          <a:xfrm>
            <a:off x="223930" y="262548"/>
            <a:ext cx="38262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b="1" u="sng" dirty="0"/>
              <a:t>■ファイルとスクリプトの遷移図</a:t>
            </a:r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0891A0EB-B4C9-3D7D-C921-52BB484A8F89}"/>
              </a:ext>
            </a:extLst>
          </p:cNvPr>
          <p:cNvSpPr/>
          <p:nvPr/>
        </p:nvSpPr>
        <p:spPr>
          <a:xfrm>
            <a:off x="1301579" y="3824162"/>
            <a:ext cx="325120" cy="42672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9E0AFE-0EE3-2F2F-B1D6-225801995330}"/>
              </a:ext>
            </a:extLst>
          </p:cNvPr>
          <p:cNvSpPr txBox="1"/>
          <p:nvPr/>
        </p:nvSpPr>
        <p:spPr>
          <a:xfrm>
            <a:off x="1164765" y="4250883"/>
            <a:ext cx="9238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/>
              <a:t>source.html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3DAD59-3F3F-5CBC-1716-D0E7495825A2}"/>
              </a:ext>
            </a:extLst>
          </p:cNvPr>
          <p:cNvSpPr txBox="1"/>
          <p:nvPr/>
        </p:nvSpPr>
        <p:spPr>
          <a:xfrm>
            <a:off x="1018792" y="706032"/>
            <a:ext cx="20980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03_setup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741B87E-6644-FD79-ED3B-9001C0F93C9A}"/>
              </a:ext>
            </a:extLst>
          </p:cNvPr>
          <p:cNvCxnSpPr>
            <a:cxnSpLocks/>
          </p:cNvCxnSpPr>
          <p:nvPr/>
        </p:nvCxnSpPr>
        <p:spPr>
          <a:xfrm>
            <a:off x="5422499" y="893421"/>
            <a:ext cx="0" cy="1850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E910666-F3B4-2AFA-0AF0-65C6161CAA92}"/>
              </a:ext>
            </a:extLst>
          </p:cNvPr>
          <p:cNvCxnSpPr>
            <a:cxnSpLocks/>
          </p:cNvCxnSpPr>
          <p:nvPr/>
        </p:nvCxnSpPr>
        <p:spPr>
          <a:xfrm>
            <a:off x="869999" y="921458"/>
            <a:ext cx="1094989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47337A2-016A-DAAF-8CA9-97889E0F96A9}"/>
              </a:ext>
            </a:extLst>
          </p:cNvPr>
          <p:cNvCxnSpPr>
            <a:cxnSpLocks/>
          </p:cNvCxnSpPr>
          <p:nvPr/>
        </p:nvCxnSpPr>
        <p:spPr>
          <a:xfrm>
            <a:off x="3694070" y="788332"/>
            <a:ext cx="0" cy="54496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1184F2E-8510-04B9-EEB1-AC0ECFD9C046}"/>
              </a:ext>
            </a:extLst>
          </p:cNvPr>
          <p:cNvSpPr txBox="1"/>
          <p:nvPr/>
        </p:nvSpPr>
        <p:spPr>
          <a:xfrm>
            <a:off x="3804986" y="705582"/>
            <a:ext cx="4102259" cy="21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04_arrange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78E1698-A677-A3F6-8F0D-B4AD82770337}"/>
              </a:ext>
            </a:extLst>
          </p:cNvPr>
          <p:cNvSpPr txBox="1"/>
          <p:nvPr/>
        </p:nvSpPr>
        <p:spPr>
          <a:xfrm>
            <a:off x="7743585" y="688784"/>
            <a:ext cx="1655407" cy="21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05_assemble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76A3DD-530A-A128-23E2-21DA5FB3E2C3}"/>
              </a:ext>
            </a:extLst>
          </p:cNvPr>
          <p:cNvSpPr txBox="1"/>
          <p:nvPr/>
        </p:nvSpPr>
        <p:spPr>
          <a:xfrm>
            <a:off x="9406568" y="698810"/>
            <a:ext cx="16059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" dirty="0"/>
              <a:t>06_output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EC72F59-F53B-4328-EE30-DDA775D127BA}"/>
              </a:ext>
            </a:extLst>
          </p:cNvPr>
          <p:cNvCxnSpPr>
            <a:cxnSpLocks/>
          </p:cNvCxnSpPr>
          <p:nvPr/>
        </p:nvCxnSpPr>
        <p:spPr>
          <a:xfrm>
            <a:off x="7682422" y="643896"/>
            <a:ext cx="0" cy="49996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510A70FC-51E9-D1D1-5CD7-5C3D060EE50C}"/>
              </a:ext>
            </a:extLst>
          </p:cNvPr>
          <p:cNvGrpSpPr/>
          <p:nvPr/>
        </p:nvGrpSpPr>
        <p:grpSpPr>
          <a:xfrm>
            <a:off x="1840712" y="3890357"/>
            <a:ext cx="1098790" cy="490170"/>
            <a:chOff x="932013" y="3328441"/>
            <a:chExt cx="1098790" cy="490170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0214B04C-BE74-94BE-340E-27792E4C47F7}"/>
                </a:ext>
              </a:extLst>
            </p:cNvPr>
            <p:cNvSpPr/>
            <p:nvPr/>
          </p:nvSpPr>
          <p:spPr>
            <a:xfrm>
              <a:off x="1127248" y="3328441"/>
              <a:ext cx="432000" cy="23935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solidFill>
                    <a:schemeClr val="bg1"/>
                  </a:solidFill>
                </a:rPr>
                <a:t>＜＞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28AB17B-366B-1A7A-4056-1DBF04D1B40A}"/>
                </a:ext>
              </a:extLst>
            </p:cNvPr>
            <p:cNvSpPr txBox="1"/>
            <p:nvPr/>
          </p:nvSpPr>
          <p:spPr>
            <a:xfrm>
              <a:off x="932013" y="3603167"/>
              <a:ext cx="10987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/>
                <a:t>01_convert_target.pl</a:t>
              </a:r>
            </a:p>
          </p:txBody>
        </p:sp>
      </p:grp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9C2EF4D-AD1F-4D73-B85F-2150695C486D}"/>
              </a:ext>
            </a:extLst>
          </p:cNvPr>
          <p:cNvCxnSpPr>
            <a:cxnSpLocks/>
          </p:cNvCxnSpPr>
          <p:nvPr/>
        </p:nvCxnSpPr>
        <p:spPr>
          <a:xfrm>
            <a:off x="854480" y="7770961"/>
            <a:ext cx="1151670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D573A0-0536-0BA6-2E8F-1C320B3E26E2}"/>
              </a:ext>
            </a:extLst>
          </p:cNvPr>
          <p:cNvCxnSpPr>
            <a:cxnSpLocks/>
          </p:cNvCxnSpPr>
          <p:nvPr/>
        </p:nvCxnSpPr>
        <p:spPr>
          <a:xfrm>
            <a:off x="1730334" y="4041435"/>
            <a:ext cx="153060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B8C98BA-9D61-FE3B-1179-78CF59603B79}"/>
              </a:ext>
            </a:extLst>
          </p:cNvPr>
          <p:cNvGrpSpPr/>
          <p:nvPr/>
        </p:nvGrpSpPr>
        <p:grpSpPr>
          <a:xfrm>
            <a:off x="3260940" y="3839761"/>
            <a:ext cx="1449173" cy="586322"/>
            <a:chOff x="5068522" y="2157352"/>
            <a:chExt cx="1449173" cy="586322"/>
          </a:xfrm>
        </p:grpSpPr>
        <p:sp>
          <p:nvSpPr>
            <p:cNvPr id="31" name="四角形: メモ 30">
              <a:extLst>
                <a:ext uri="{FF2B5EF4-FFF2-40B4-BE49-F238E27FC236}">
                  <a16:creationId xmlns:a16="http://schemas.microsoft.com/office/drawing/2014/main" id="{E65401EB-7820-96E2-9DAF-0C6C7ABD7422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2714340B-F6A4-494E-142D-A225A129A184}"/>
                </a:ext>
              </a:extLst>
            </p:cNvPr>
            <p:cNvSpPr txBox="1"/>
            <p:nvPr/>
          </p:nvSpPr>
          <p:spPr>
            <a:xfrm>
              <a:off x="5068522" y="2528230"/>
              <a:ext cx="14491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 err="1"/>
                <a:t>arrange_target.xhtml</a:t>
              </a:r>
              <a:endParaRPr lang="en-US" altLang="ja-JP" sz="800" dirty="0"/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53682C1-1417-446F-47A9-75ED0BDCD303}"/>
              </a:ext>
            </a:extLst>
          </p:cNvPr>
          <p:cNvSpPr txBox="1"/>
          <p:nvPr/>
        </p:nvSpPr>
        <p:spPr>
          <a:xfrm>
            <a:off x="1083194" y="7262784"/>
            <a:ext cx="918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あああ</a:t>
            </a:r>
            <a:endParaRPr lang="en-US" altLang="ja-JP" sz="8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FC4B10D-A506-A12F-1EA3-FBAE4738F5BF}"/>
              </a:ext>
            </a:extLst>
          </p:cNvPr>
          <p:cNvSpPr txBox="1"/>
          <p:nvPr/>
        </p:nvSpPr>
        <p:spPr>
          <a:xfrm>
            <a:off x="1103394" y="6795181"/>
            <a:ext cx="918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解説</a:t>
            </a:r>
            <a:endParaRPr lang="en-US" altLang="ja-JP" sz="800" dirty="0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9E1F0E8-0B13-53BA-8839-C763EBEA5B6F}"/>
              </a:ext>
            </a:extLst>
          </p:cNvPr>
          <p:cNvGrpSpPr/>
          <p:nvPr/>
        </p:nvGrpSpPr>
        <p:grpSpPr>
          <a:xfrm>
            <a:off x="3261261" y="3070786"/>
            <a:ext cx="1449173" cy="586322"/>
            <a:chOff x="5068522" y="2157352"/>
            <a:chExt cx="1449173" cy="586322"/>
          </a:xfrm>
        </p:grpSpPr>
        <p:sp>
          <p:nvSpPr>
            <p:cNvPr id="53" name="四角形: メモ 52">
              <a:extLst>
                <a:ext uri="{FF2B5EF4-FFF2-40B4-BE49-F238E27FC236}">
                  <a16:creationId xmlns:a16="http://schemas.microsoft.com/office/drawing/2014/main" id="{9BDF6BEE-94EB-68A0-0C72-F86CBE93786C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E28B4FAE-9607-A165-39E5-0063D7C68334}"/>
                </a:ext>
              </a:extLst>
            </p:cNvPr>
            <p:cNvSpPr txBox="1"/>
            <p:nvPr/>
          </p:nvSpPr>
          <p:spPr>
            <a:xfrm>
              <a:off x="5068522" y="2528230"/>
              <a:ext cx="14491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 err="1"/>
                <a:t>arrange_toc.xhtml</a:t>
              </a:r>
              <a:endParaRPr lang="en-US" altLang="ja-JP" sz="800" dirty="0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C549E48B-A2B0-C882-F858-695337569D19}"/>
              </a:ext>
            </a:extLst>
          </p:cNvPr>
          <p:cNvGrpSpPr/>
          <p:nvPr/>
        </p:nvGrpSpPr>
        <p:grpSpPr>
          <a:xfrm>
            <a:off x="3260940" y="5635894"/>
            <a:ext cx="1642901" cy="586322"/>
            <a:chOff x="5068522" y="2157352"/>
            <a:chExt cx="1642901" cy="586322"/>
          </a:xfrm>
        </p:grpSpPr>
        <p:sp>
          <p:nvSpPr>
            <p:cNvPr id="59" name="四角形: メモ 58">
              <a:extLst>
                <a:ext uri="{FF2B5EF4-FFF2-40B4-BE49-F238E27FC236}">
                  <a16:creationId xmlns:a16="http://schemas.microsoft.com/office/drawing/2014/main" id="{2DC24BFB-8D29-9A72-2918-89EDB5B3402A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>
                <a:highlight>
                  <a:srgbClr val="FFFF00"/>
                </a:highlight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C304F9C0-258A-7CB3-1FE7-92E83583D33E}"/>
                </a:ext>
              </a:extLst>
            </p:cNvPr>
            <p:cNvSpPr txBox="1"/>
            <p:nvPr/>
          </p:nvSpPr>
          <p:spPr>
            <a:xfrm>
              <a:off x="5068522" y="2528230"/>
              <a:ext cx="1642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 err="1"/>
                <a:t>arrange_colophon.xhtml</a:t>
              </a:r>
              <a:endParaRPr lang="en-US" altLang="ja-JP" sz="800" dirty="0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200A3619-CCDC-31B3-D311-7995FDA392B4}"/>
              </a:ext>
            </a:extLst>
          </p:cNvPr>
          <p:cNvGrpSpPr/>
          <p:nvPr/>
        </p:nvGrpSpPr>
        <p:grpSpPr>
          <a:xfrm>
            <a:off x="3260940" y="4758024"/>
            <a:ext cx="1813157" cy="586322"/>
            <a:chOff x="5068522" y="2157352"/>
            <a:chExt cx="1813157" cy="586322"/>
          </a:xfrm>
        </p:grpSpPr>
        <p:sp>
          <p:nvSpPr>
            <p:cNvPr id="62" name="四角形: メモ 61">
              <a:extLst>
                <a:ext uri="{FF2B5EF4-FFF2-40B4-BE49-F238E27FC236}">
                  <a16:creationId xmlns:a16="http://schemas.microsoft.com/office/drawing/2014/main" id="{B4BCC8BA-8D43-E6E0-9BAD-1FC99A562A19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20C4079-2168-087F-9F22-8A3B8A01507A}"/>
                </a:ext>
              </a:extLst>
            </p:cNvPr>
            <p:cNvSpPr txBox="1"/>
            <p:nvPr/>
          </p:nvSpPr>
          <p:spPr>
            <a:xfrm>
              <a:off x="5068522" y="2528230"/>
              <a:ext cx="18131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 err="1"/>
                <a:t>arrange_annotation.xhtml</a:t>
              </a:r>
              <a:endParaRPr lang="en-US" altLang="ja-JP" sz="800" dirty="0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0EEAADC9-68EE-6826-3C57-C2F4BDA84E8C}"/>
              </a:ext>
            </a:extLst>
          </p:cNvPr>
          <p:cNvGrpSpPr/>
          <p:nvPr/>
        </p:nvGrpSpPr>
        <p:grpSpPr>
          <a:xfrm>
            <a:off x="3260940" y="6897068"/>
            <a:ext cx="1449173" cy="586322"/>
            <a:chOff x="5068522" y="2157352"/>
            <a:chExt cx="1449173" cy="586322"/>
          </a:xfrm>
        </p:grpSpPr>
        <p:sp>
          <p:nvSpPr>
            <p:cNvPr id="65" name="四角形: メモ 64">
              <a:extLst>
                <a:ext uri="{FF2B5EF4-FFF2-40B4-BE49-F238E27FC236}">
                  <a16:creationId xmlns:a16="http://schemas.microsoft.com/office/drawing/2014/main" id="{B0365084-4225-1764-86C7-CB6735CA3423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B969BEC4-6862-4CE2-EA3D-63E584DAE2F8}"/>
                </a:ext>
              </a:extLst>
            </p:cNvPr>
            <p:cNvSpPr txBox="1"/>
            <p:nvPr/>
          </p:nvSpPr>
          <p:spPr>
            <a:xfrm>
              <a:off x="5068522" y="2528230"/>
              <a:ext cx="14491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 err="1"/>
                <a:t>backup_target.xhtml</a:t>
              </a:r>
              <a:endParaRPr lang="en-US" altLang="ja-JP" sz="800" dirty="0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4E1C1B8B-9E41-6C95-0A4E-4AA27C7F6A54}"/>
              </a:ext>
            </a:extLst>
          </p:cNvPr>
          <p:cNvGrpSpPr/>
          <p:nvPr/>
        </p:nvGrpSpPr>
        <p:grpSpPr>
          <a:xfrm>
            <a:off x="7153879" y="7680669"/>
            <a:ext cx="1449173" cy="586322"/>
            <a:chOff x="5068522" y="2157352"/>
            <a:chExt cx="1449173" cy="586322"/>
          </a:xfrm>
        </p:grpSpPr>
        <p:sp>
          <p:nvSpPr>
            <p:cNvPr id="68" name="四角形: メモ 67">
              <a:extLst>
                <a:ext uri="{FF2B5EF4-FFF2-40B4-BE49-F238E27FC236}">
                  <a16:creationId xmlns:a16="http://schemas.microsoft.com/office/drawing/2014/main" id="{3970D46C-61A4-18C3-1226-688BFA4B4DD6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C9BA83A2-8285-5665-691F-257BC737164A}"/>
                </a:ext>
              </a:extLst>
            </p:cNvPr>
            <p:cNvSpPr txBox="1"/>
            <p:nvPr/>
          </p:nvSpPr>
          <p:spPr>
            <a:xfrm>
              <a:off x="5068522" y="2528230"/>
              <a:ext cx="14491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 err="1"/>
                <a:t>aaa</a:t>
              </a:r>
              <a:endParaRPr lang="en-US" altLang="ja-JP" sz="800" dirty="0"/>
            </a:p>
          </p:txBody>
        </p:sp>
      </p:grp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3CE7AD8-9D27-E91A-DFE9-634A2FA3C466}"/>
              </a:ext>
            </a:extLst>
          </p:cNvPr>
          <p:cNvSpPr txBox="1"/>
          <p:nvPr/>
        </p:nvSpPr>
        <p:spPr>
          <a:xfrm>
            <a:off x="3712276" y="3940958"/>
            <a:ext cx="1147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tx2"/>
                </a:solidFill>
              </a:rPr>
              <a:t>本体テキスト</a:t>
            </a:r>
            <a:endParaRPr lang="en-US" altLang="ja-JP" sz="800" dirty="0">
              <a:solidFill>
                <a:schemeClr val="tx2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6937777-D390-045F-3996-D52F094FA277}"/>
              </a:ext>
            </a:extLst>
          </p:cNvPr>
          <p:cNvSpPr txBox="1"/>
          <p:nvPr/>
        </p:nvSpPr>
        <p:spPr>
          <a:xfrm>
            <a:off x="3663920" y="3120355"/>
            <a:ext cx="1147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tx2"/>
                </a:solidFill>
              </a:rPr>
              <a:t>目次用ヘッダ</a:t>
            </a:r>
            <a:endParaRPr lang="en-US" altLang="ja-JP" sz="800" dirty="0">
              <a:solidFill>
                <a:schemeClr val="tx2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A60BE79-FE7A-6577-8BB3-5359FA52768C}"/>
              </a:ext>
            </a:extLst>
          </p:cNvPr>
          <p:cNvSpPr txBox="1"/>
          <p:nvPr/>
        </p:nvSpPr>
        <p:spPr>
          <a:xfrm>
            <a:off x="3663599" y="5688176"/>
            <a:ext cx="1147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tx2"/>
                </a:solidFill>
              </a:rPr>
              <a:t>奥付用ヘッダ</a:t>
            </a:r>
            <a:br>
              <a:rPr lang="en-US" altLang="ja-JP" sz="800" dirty="0">
                <a:solidFill>
                  <a:schemeClr val="tx2"/>
                </a:solidFill>
              </a:rPr>
            </a:br>
            <a:r>
              <a:rPr lang="ja-JP" altLang="en-US" sz="800" dirty="0">
                <a:solidFill>
                  <a:schemeClr val="tx2"/>
                </a:solidFill>
              </a:rPr>
              <a:t>（支給次第・未定）</a:t>
            </a:r>
            <a:endParaRPr lang="en-US" altLang="ja-JP" sz="800" dirty="0">
              <a:solidFill>
                <a:schemeClr val="tx2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C90D922-544D-2D12-2878-2B44447CB1CB}"/>
              </a:ext>
            </a:extLst>
          </p:cNvPr>
          <p:cNvSpPr txBox="1"/>
          <p:nvPr/>
        </p:nvSpPr>
        <p:spPr>
          <a:xfrm>
            <a:off x="3663599" y="4826782"/>
            <a:ext cx="1147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tx2"/>
                </a:solidFill>
              </a:rPr>
              <a:t>注釈頁ヘッダ</a:t>
            </a:r>
            <a:endParaRPr lang="en-US" altLang="ja-JP" sz="800" dirty="0">
              <a:solidFill>
                <a:schemeClr val="tx2"/>
              </a:solidFill>
            </a:endParaRPr>
          </a:p>
        </p:txBody>
      </p:sp>
      <p:cxnSp>
        <p:nvCxnSpPr>
          <p:cNvPr id="75" name="コネクタ: 曲線 74">
            <a:extLst>
              <a:ext uri="{FF2B5EF4-FFF2-40B4-BE49-F238E27FC236}">
                <a16:creationId xmlns:a16="http://schemas.microsoft.com/office/drawing/2014/main" id="{6183F97E-8681-5AF3-A999-674B092CEBC1}"/>
              </a:ext>
            </a:extLst>
          </p:cNvPr>
          <p:cNvCxnSpPr>
            <a:cxnSpLocks/>
          </p:cNvCxnSpPr>
          <p:nvPr/>
        </p:nvCxnSpPr>
        <p:spPr>
          <a:xfrm>
            <a:off x="4474072" y="4020812"/>
            <a:ext cx="352874" cy="5515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858D0879-C407-67F4-B985-F806963D909D}"/>
              </a:ext>
            </a:extLst>
          </p:cNvPr>
          <p:cNvGrpSpPr/>
          <p:nvPr/>
        </p:nvGrpSpPr>
        <p:grpSpPr>
          <a:xfrm>
            <a:off x="4783087" y="3809951"/>
            <a:ext cx="1449173" cy="586322"/>
            <a:chOff x="5068522" y="2157352"/>
            <a:chExt cx="1449173" cy="586322"/>
          </a:xfrm>
        </p:grpSpPr>
        <p:sp>
          <p:nvSpPr>
            <p:cNvPr id="85" name="四角形: メモ 84">
              <a:extLst>
                <a:ext uri="{FF2B5EF4-FFF2-40B4-BE49-F238E27FC236}">
                  <a16:creationId xmlns:a16="http://schemas.microsoft.com/office/drawing/2014/main" id="{6CDB68E5-A52B-80E2-7BF7-DA132C7591BA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6FCD1324-0FE6-34D7-3A97-5ECB33709A16}"/>
                </a:ext>
              </a:extLst>
            </p:cNvPr>
            <p:cNvSpPr txBox="1"/>
            <p:nvPr/>
          </p:nvSpPr>
          <p:spPr>
            <a:xfrm>
              <a:off x="5068522" y="2528230"/>
              <a:ext cx="14491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 err="1"/>
                <a:t>arrange_target.xhtml</a:t>
              </a:r>
              <a:endParaRPr lang="en-US" altLang="ja-JP" sz="800" dirty="0"/>
            </a:p>
          </p:txBody>
        </p:sp>
      </p:grp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23CAA084-33A8-2C1F-1615-2D4FCFE1635F}"/>
              </a:ext>
            </a:extLst>
          </p:cNvPr>
          <p:cNvCxnSpPr>
            <a:cxnSpLocks/>
          </p:cNvCxnSpPr>
          <p:nvPr/>
        </p:nvCxnSpPr>
        <p:spPr>
          <a:xfrm>
            <a:off x="9003064" y="259897"/>
            <a:ext cx="3850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コネクタ: 曲線 100">
            <a:extLst>
              <a:ext uri="{FF2B5EF4-FFF2-40B4-BE49-F238E27FC236}">
                <a16:creationId xmlns:a16="http://schemas.microsoft.com/office/drawing/2014/main" id="{F93CB28A-028C-25C6-356C-7237368759F2}"/>
              </a:ext>
            </a:extLst>
          </p:cNvPr>
          <p:cNvCxnSpPr>
            <a:cxnSpLocks/>
          </p:cNvCxnSpPr>
          <p:nvPr/>
        </p:nvCxnSpPr>
        <p:spPr>
          <a:xfrm>
            <a:off x="10626131" y="220945"/>
            <a:ext cx="352874" cy="5515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8BD6DDE-F2BB-171D-525F-D94559B5E2A8}"/>
              </a:ext>
            </a:extLst>
          </p:cNvPr>
          <p:cNvSpPr txBox="1"/>
          <p:nvPr/>
        </p:nvSpPr>
        <p:spPr>
          <a:xfrm>
            <a:off x="9435022" y="149494"/>
            <a:ext cx="1163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スクリプト起動</a:t>
            </a:r>
            <a:endParaRPr lang="en-US" altLang="ja-JP" sz="8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B19128C7-7E5E-8CD1-8A51-439A0C86651E}"/>
              </a:ext>
            </a:extLst>
          </p:cNvPr>
          <p:cNvSpPr txBox="1"/>
          <p:nvPr/>
        </p:nvSpPr>
        <p:spPr>
          <a:xfrm>
            <a:off x="11025953" y="175207"/>
            <a:ext cx="1163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手動／移動</a:t>
            </a:r>
            <a:endParaRPr lang="en-US" altLang="ja-JP" sz="8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93782C5-AEAF-44E8-A282-B3C495EACEF5}"/>
              </a:ext>
            </a:extLst>
          </p:cNvPr>
          <p:cNvSpPr txBox="1"/>
          <p:nvPr/>
        </p:nvSpPr>
        <p:spPr>
          <a:xfrm>
            <a:off x="3663599" y="6964344"/>
            <a:ext cx="1147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chemeClr val="tx2"/>
                </a:solidFill>
              </a:rPr>
              <a:t>過去の確認用</a:t>
            </a:r>
            <a:endParaRPr lang="en-US" altLang="ja-JP" sz="800" dirty="0">
              <a:solidFill>
                <a:schemeClr val="tx2"/>
              </a:solidFill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4B8D3CFB-19F6-736B-24BB-381E20443924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5011262" y="3241033"/>
            <a:ext cx="0" cy="504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46322952-07A2-8A45-C3BE-CBBC27B5B13C}"/>
              </a:ext>
            </a:extLst>
          </p:cNvPr>
          <p:cNvGrpSpPr/>
          <p:nvPr/>
        </p:nvGrpSpPr>
        <p:grpSpPr>
          <a:xfrm>
            <a:off x="8151704" y="2458547"/>
            <a:ext cx="923868" cy="4040057"/>
            <a:chOff x="932013" y="-291924"/>
            <a:chExt cx="923868" cy="4040057"/>
          </a:xfrm>
        </p:grpSpPr>
        <p:sp>
          <p:nvSpPr>
            <p:cNvPr id="112" name="四角形: 角を丸くする 111">
              <a:extLst>
                <a:ext uri="{FF2B5EF4-FFF2-40B4-BE49-F238E27FC236}">
                  <a16:creationId xmlns:a16="http://schemas.microsoft.com/office/drawing/2014/main" id="{31D9839B-684E-764A-A111-4E7898C048E2}"/>
                </a:ext>
              </a:extLst>
            </p:cNvPr>
            <p:cNvSpPr/>
            <p:nvPr/>
          </p:nvSpPr>
          <p:spPr>
            <a:xfrm>
              <a:off x="1127247" y="-291924"/>
              <a:ext cx="432000" cy="386419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solidFill>
                    <a:schemeClr val="bg1"/>
                  </a:solidFill>
                </a:rPr>
                <a:t>＜＞</a:t>
              </a: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A1BC6ECD-B0CD-D88B-2EB3-5185C2A06E37}"/>
                </a:ext>
              </a:extLst>
            </p:cNvPr>
            <p:cNvSpPr txBox="1"/>
            <p:nvPr/>
          </p:nvSpPr>
          <p:spPr>
            <a:xfrm>
              <a:off x="932013" y="3532689"/>
              <a:ext cx="9238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/>
                <a:t>04_assenble.pl</a:t>
              </a:r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9D078D7-9718-3A36-7FF8-11AB7A44D009}"/>
              </a:ext>
            </a:extLst>
          </p:cNvPr>
          <p:cNvGrpSpPr/>
          <p:nvPr/>
        </p:nvGrpSpPr>
        <p:grpSpPr>
          <a:xfrm>
            <a:off x="6796390" y="3792783"/>
            <a:ext cx="1619404" cy="586322"/>
            <a:chOff x="5068522" y="2157352"/>
            <a:chExt cx="1619404" cy="586322"/>
          </a:xfrm>
        </p:grpSpPr>
        <p:sp>
          <p:nvSpPr>
            <p:cNvPr id="115" name="四角形: メモ 114">
              <a:extLst>
                <a:ext uri="{FF2B5EF4-FFF2-40B4-BE49-F238E27FC236}">
                  <a16:creationId xmlns:a16="http://schemas.microsoft.com/office/drawing/2014/main" id="{27407F08-1D48-248A-6C7D-14EC1DF4B91A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1D12BC08-18AD-6D86-0CE0-943A396F2A56}"/>
                </a:ext>
              </a:extLst>
            </p:cNvPr>
            <p:cNvSpPr txBox="1"/>
            <p:nvPr/>
          </p:nvSpPr>
          <p:spPr>
            <a:xfrm>
              <a:off x="5068522" y="2528230"/>
              <a:ext cx="16194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 err="1"/>
                <a:t>adjust_link_target.xhtml</a:t>
              </a:r>
              <a:endParaRPr lang="en-US" altLang="ja-JP" sz="800" dirty="0"/>
            </a:p>
          </p:txBody>
        </p:sp>
      </p:grp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83898BB9-3CD8-D3D7-89A2-5714A3239EA7}"/>
              </a:ext>
            </a:extLst>
          </p:cNvPr>
          <p:cNvCxnSpPr>
            <a:cxnSpLocks/>
          </p:cNvCxnSpPr>
          <p:nvPr/>
        </p:nvCxnSpPr>
        <p:spPr>
          <a:xfrm>
            <a:off x="2872901" y="3225109"/>
            <a:ext cx="3880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A7A5AFD4-8ACE-7F94-E696-B682F59D4AF3}"/>
              </a:ext>
            </a:extLst>
          </p:cNvPr>
          <p:cNvCxnSpPr>
            <a:cxnSpLocks/>
          </p:cNvCxnSpPr>
          <p:nvPr/>
        </p:nvCxnSpPr>
        <p:spPr>
          <a:xfrm>
            <a:off x="2862596" y="3222521"/>
            <a:ext cx="0" cy="263493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27FC18B4-EA66-1740-BCB5-040CAE09D0AC}"/>
              </a:ext>
            </a:extLst>
          </p:cNvPr>
          <p:cNvCxnSpPr>
            <a:cxnSpLocks/>
          </p:cNvCxnSpPr>
          <p:nvPr/>
        </p:nvCxnSpPr>
        <p:spPr>
          <a:xfrm>
            <a:off x="2872901" y="5845242"/>
            <a:ext cx="3880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BBA1386E-CD1F-1E32-9D0E-6ADDB820300A}"/>
              </a:ext>
            </a:extLst>
          </p:cNvPr>
          <p:cNvCxnSpPr>
            <a:cxnSpLocks/>
          </p:cNvCxnSpPr>
          <p:nvPr/>
        </p:nvCxnSpPr>
        <p:spPr>
          <a:xfrm>
            <a:off x="2872901" y="4944190"/>
            <a:ext cx="3880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D791AB21-9246-1D30-7BA6-AF4CA7AFDADC}"/>
              </a:ext>
            </a:extLst>
          </p:cNvPr>
          <p:cNvCxnSpPr>
            <a:cxnSpLocks/>
          </p:cNvCxnSpPr>
          <p:nvPr/>
        </p:nvCxnSpPr>
        <p:spPr>
          <a:xfrm>
            <a:off x="2872901" y="7068097"/>
            <a:ext cx="388039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2274298E-4406-E2F0-40ED-C36F5DD67E9D}"/>
              </a:ext>
            </a:extLst>
          </p:cNvPr>
          <p:cNvCxnSpPr>
            <a:cxnSpLocks/>
          </p:cNvCxnSpPr>
          <p:nvPr/>
        </p:nvCxnSpPr>
        <p:spPr>
          <a:xfrm>
            <a:off x="5011824" y="3225109"/>
            <a:ext cx="38803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899594CC-24D1-6722-E804-34C3EF30C68D}"/>
              </a:ext>
            </a:extLst>
          </p:cNvPr>
          <p:cNvGrpSpPr/>
          <p:nvPr/>
        </p:nvGrpSpPr>
        <p:grpSpPr>
          <a:xfrm>
            <a:off x="5324998" y="3070786"/>
            <a:ext cx="1449173" cy="586322"/>
            <a:chOff x="5068522" y="2157352"/>
            <a:chExt cx="1449173" cy="586322"/>
          </a:xfrm>
        </p:grpSpPr>
        <p:sp>
          <p:nvSpPr>
            <p:cNvPr id="138" name="四角形: メモ 137">
              <a:extLst>
                <a:ext uri="{FF2B5EF4-FFF2-40B4-BE49-F238E27FC236}">
                  <a16:creationId xmlns:a16="http://schemas.microsoft.com/office/drawing/2014/main" id="{635B25E7-F296-5860-80A3-527B9315A820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A1079BC9-3E97-E04C-983B-41A879347BF2}"/>
                </a:ext>
              </a:extLst>
            </p:cNvPr>
            <p:cNvSpPr txBox="1"/>
            <p:nvPr/>
          </p:nvSpPr>
          <p:spPr>
            <a:xfrm>
              <a:off x="5068522" y="2528230"/>
              <a:ext cx="14491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 err="1"/>
                <a:t>arrange_toc.xhtml</a:t>
              </a:r>
              <a:endParaRPr lang="en-US" altLang="ja-JP" sz="800" dirty="0"/>
            </a:p>
          </p:txBody>
        </p:sp>
      </p:grpSp>
      <p:cxnSp>
        <p:nvCxnSpPr>
          <p:cNvPr id="140" name="コネクタ: 曲線 139">
            <a:extLst>
              <a:ext uri="{FF2B5EF4-FFF2-40B4-BE49-F238E27FC236}">
                <a16:creationId xmlns:a16="http://schemas.microsoft.com/office/drawing/2014/main" id="{84BC5B0A-1756-9EE1-3616-E48EF61B01CB}"/>
              </a:ext>
            </a:extLst>
          </p:cNvPr>
          <p:cNvCxnSpPr>
            <a:cxnSpLocks/>
          </p:cNvCxnSpPr>
          <p:nvPr/>
        </p:nvCxnSpPr>
        <p:spPr>
          <a:xfrm>
            <a:off x="4404503" y="3213610"/>
            <a:ext cx="352874" cy="5515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D54693EF-8650-B6E6-7A4B-F1DE8FE530C8}"/>
              </a:ext>
            </a:extLst>
          </p:cNvPr>
          <p:cNvCxnSpPr>
            <a:cxnSpLocks/>
          </p:cNvCxnSpPr>
          <p:nvPr/>
        </p:nvCxnSpPr>
        <p:spPr>
          <a:xfrm>
            <a:off x="5011262" y="4452014"/>
            <a:ext cx="0" cy="468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B6009074-AE36-CBD2-B55E-4786FD6C15E0}"/>
              </a:ext>
            </a:extLst>
          </p:cNvPr>
          <p:cNvGrpSpPr/>
          <p:nvPr/>
        </p:nvGrpSpPr>
        <p:grpSpPr>
          <a:xfrm>
            <a:off x="6817005" y="4731611"/>
            <a:ext cx="1813157" cy="586322"/>
            <a:chOff x="5068522" y="2157352"/>
            <a:chExt cx="1813157" cy="586322"/>
          </a:xfrm>
        </p:grpSpPr>
        <p:sp>
          <p:nvSpPr>
            <p:cNvPr id="144" name="四角形: メモ 143">
              <a:extLst>
                <a:ext uri="{FF2B5EF4-FFF2-40B4-BE49-F238E27FC236}">
                  <a16:creationId xmlns:a16="http://schemas.microsoft.com/office/drawing/2014/main" id="{D9281160-40AC-494B-E907-A9BD2768E2D6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145" name="テキスト ボックス 144">
              <a:extLst>
                <a:ext uri="{FF2B5EF4-FFF2-40B4-BE49-F238E27FC236}">
                  <a16:creationId xmlns:a16="http://schemas.microsoft.com/office/drawing/2014/main" id="{61ACE56C-E0BC-C9C3-EFEB-075831F2AF57}"/>
                </a:ext>
              </a:extLst>
            </p:cNvPr>
            <p:cNvSpPr txBox="1"/>
            <p:nvPr/>
          </p:nvSpPr>
          <p:spPr>
            <a:xfrm>
              <a:off x="5068522" y="2528230"/>
              <a:ext cx="18131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 err="1"/>
                <a:t>arrange_annotation.xhtml</a:t>
              </a:r>
              <a:endParaRPr lang="en-US" altLang="ja-JP" sz="800" dirty="0"/>
            </a:p>
          </p:txBody>
        </p:sp>
      </p:grp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650EF172-1FF9-05BE-F479-1849026F6C80}"/>
              </a:ext>
            </a:extLst>
          </p:cNvPr>
          <p:cNvCxnSpPr>
            <a:cxnSpLocks/>
          </p:cNvCxnSpPr>
          <p:nvPr/>
        </p:nvCxnSpPr>
        <p:spPr>
          <a:xfrm>
            <a:off x="5011824" y="4934504"/>
            <a:ext cx="9048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コネクタ: 曲線 154">
            <a:extLst>
              <a:ext uri="{FF2B5EF4-FFF2-40B4-BE49-F238E27FC236}">
                <a16:creationId xmlns:a16="http://schemas.microsoft.com/office/drawing/2014/main" id="{1D2654A4-0E75-838C-3FAA-711DEAF2C1A7}"/>
              </a:ext>
            </a:extLst>
          </p:cNvPr>
          <p:cNvCxnSpPr>
            <a:cxnSpLocks/>
          </p:cNvCxnSpPr>
          <p:nvPr/>
        </p:nvCxnSpPr>
        <p:spPr>
          <a:xfrm>
            <a:off x="4461372" y="4917448"/>
            <a:ext cx="352874" cy="5515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66342207-4796-A1B7-6EDA-FD72836AA70C}"/>
              </a:ext>
            </a:extLst>
          </p:cNvPr>
          <p:cNvCxnSpPr>
            <a:cxnSpLocks/>
          </p:cNvCxnSpPr>
          <p:nvPr/>
        </p:nvCxnSpPr>
        <p:spPr>
          <a:xfrm flipV="1">
            <a:off x="5220796" y="3978222"/>
            <a:ext cx="16806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072F3CAF-B008-5731-3808-B205E0128995}"/>
              </a:ext>
            </a:extLst>
          </p:cNvPr>
          <p:cNvGrpSpPr/>
          <p:nvPr/>
        </p:nvGrpSpPr>
        <p:grpSpPr>
          <a:xfrm>
            <a:off x="5826741" y="3837906"/>
            <a:ext cx="1107588" cy="1483083"/>
            <a:chOff x="932013" y="2328550"/>
            <a:chExt cx="1107588" cy="1483083"/>
          </a:xfrm>
        </p:grpSpPr>
        <p:sp>
          <p:nvSpPr>
            <p:cNvPr id="160" name="四角形: 角を丸くする 159">
              <a:extLst>
                <a:ext uri="{FF2B5EF4-FFF2-40B4-BE49-F238E27FC236}">
                  <a16:creationId xmlns:a16="http://schemas.microsoft.com/office/drawing/2014/main" id="{4CB43974-C182-C60F-C2F4-98A3917B61E3}"/>
                </a:ext>
              </a:extLst>
            </p:cNvPr>
            <p:cNvSpPr/>
            <p:nvPr/>
          </p:nvSpPr>
          <p:spPr>
            <a:xfrm>
              <a:off x="1127247" y="2328550"/>
              <a:ext cx="432000" cy="1243723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solidFill>
                    <a:schemeClr val="bg1"/>
                  </a:solidFill>
                </a:rPr>
                <a:t>＜＞</a:t>
              </a:r>
            </a:p>
          </p:txBody>
        </p:sp>
        <p:sp>
          <p:nvSpPr>
            <p:cNvPr id="161" name="テキスト ボックス 160">
              <a:extLst>
                <a:ext uri="{FF2B5EF4-FFF2-40B4-BE49-F238E27FC236}">
                  <a16:creationId xmlns:a16="http://schemas.microsoft.com/office/drawing/2014/main" id="{E1CCA6F9-B172-CBA5-0AFA-37414F4784BB}"/>
                </a:ext>
              </a:extLst>
            </p:cNvPr>
            <p:cNvSpPr txBox="1"/>
            <p:nvPr/>
          </p:nvSpPr>
          <p:spPr>
            <a:xfrm>
              <a:off x="932013" y="3596189"/>
              <a:ext cx="11075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/>
                <a:t>03_adjust_link.pl</a:t>
              </a: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EA0079-4441-B2FA-4A6D-52D143CA8AD9}"/>
              </a:ext>
            </a:extLst>
          </p:cNvPr>
          <p:cNvGrpSpPr/>
          <p:nvPr/>
        </p:nvGrpSpPr>
        <p:grpSpPr>
          <a:xfrm>
            <a:off x="5674470" y="2178327"/>
            <a:ext cx="923868" cy="606302"/>
            <a:chOff x="932013" y="3328441"/>
            <a:chExt cx="923868" cy="606302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806C3F65-811A-6247-0851-6D0043F1F5A7}"/>
                </a:ext>
              </a:extLst>
            </p:cNvPr>
            <p:cNvSpPr/>
            <p:nvPr/>
          </p:nvSpPr>
          <p:spPr>
            <a:xfrm>
              <a:off x="1127247" y="3328441"/>
              <a:ext cx="432000" cy="243832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solidFill>
                    <a:schemeClr val="bg1"/>
                  </a:solidFill>
                </a:rPr>
                <a:t>＜＞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3BA4BA7-8B7E-5B7B-BC0E-9414CE12704C}"/>
                </a:ext>
              </a:extLst>
            </p:cNvPr>
            <p:cNvSpPr txBox="1"/>
            <p:nvPr/>
          </p:nvSpPr>
          <p:spPr>
            <a:xfrm>
              <a:off x="932013" y="3596189"/>
              <a:ext cx="9238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altLang="ja-JP" sz="800" dirty="0"/>
                <a:t>02_convert_pre_navi.pl</a:t>
              </a:r>
              <a:endParaRPr lang="en-US" altLang="ja-JP" sz="800" dirty="0"/>
            </a:p>
          </p:txBody>
        </p:sp>
      </p:grp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0916925-DDAE-5D56-1EAC-E71FD79CF7F0}"/>
              </a:ext>
            </a:extLst>
          </p:cNvPr>
          <p:cNvCxnSpPr>
            <a:cxnSpLocks/>
          </p:cNvCxnSpPr>
          <p:nvPr/>
        </p:nvCxnSpPr>
        <p:spPr>
          <a:xfrm>
            <a:off x="5776009" y="3213610"/>
            <a:ext cx="32427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8A132B1-8FCF-67EC-A301-FF94653D63DA}"/>
              </a:ext>
            </a:extLst>
          </p:cNvPr>
          <p:cNvCxnSpPr>
            <a:cxnSpLocks/>
          </p:cNvCxnSpPr>
          <p:nvPr/>
        </p:nvCxnSpPr>
        <p:spPr>
          <a:xfrm flipV="1">
            <a:off x="5776009" y="2545733"/>
            <a:ext cx="281284" cy="569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0C2CC55-072F-B3D6-9132-159EA02B6860}"/>
              </a:ext>
            </a:extLst>
          </p:cNvPr>
          <p:cNvCxnSpPr>
            <a:cxnSpLocks/>
          </p:cNvCxnSpPr>
          <p:nvPr/>
        </p:nvCxnSpPr>
        <p:spPr>
          <a:xfrm flipV="1">
            <a:off x="6050834" y="2569649"/>
            <a:ext cx="10980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CA17E69-2751-A0F2-30BF-700D362A18B6}"/>
              </a:ext>
            </a:extLst>
          </p:cNvPr>
          <p:cNvGrpSpPr/>
          <p:nvPr/>
        </p:nvGrpSpPr>
        <p:grpSpPr>
          <a:xfrm>
            <a:off x="7043777" y="2384210"/>
            <a:ext cx="1449173" cy="586322"/>
            <a:chOff x="5068522" y="2157352"/>
            <a:chExt cx="1449173" cy="586322"/>
          </a:xfrm>
        </p:grpSpPr>
        <p:sp>
          <p:nvSpPr>
            <p:cNvPr id="37" name="四角形: メモ 36">
              <a:extLst>
                <a:ext uri="{FF2B5EF4-FFF2-40B4-BE49-F238E27FC236}">
                  <a16:creationId xmlns:a16="http://schemas.microsoft.com/office/drawing/2014/main" id="{EA7933CF-8F84-0AD0-E03A-05212AEA4EBE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A05EA398-4A50-D41B-19A1-F714896B3E41}"/>
                </a:ext>
              </a:extLst>
            </p:cNvPr>
            <p:cNvSpPr txBox="1"/>
            <p:nvPr/>
          </p:nvSpPr>
          <p:spPr>
            <a:xfrm>
              <a:off x="5068522" y="2528230"/>
              <a:ext cx="14491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 err="1"/>
                <a:t>arrange_navigation.xhtml</a:t>
              </a:r>
              <a:endParaRPr lang="en-US" altLang="ja-JP" sz="800" dirty="0"/>
            </a:p>
          </p:txBody>
        </p:sp>
      </p:grp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4F60AD3-F175-2F96-3404-530FD108DCAC}"/>
              </a:ext>
            </a:extLst>
          </p:cNvPr>
          <p:cNvCxnSpPr>
            <a:cxnSpLocks/>
          </p:cNvCxnSpPr>
          <p:nvPr/>
        </p:nvCxnSpPr>
        <p:spPr>
          <a:xfrm>
            <a:off x="7544343" y="2569649"/>
            <a:ext cx="147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4ECD9A4-5F21-7CCA-B2B4-BC37A3C679EA}"/>
              </a:ext>
            </a:extLst>
          </p:cNvPr>
          <p:cNvCxnSpPr>
            <a:cxnSpLocks/>
          </p:cNvCxnSpPr>
          <p:nvPr/>
        </p:nvCxnSpPr>
        <p:spPr>
          <a:xfrm flipV="1">
            <a:off x="7300829" y="3978222"/>
            <a:ext cx="16806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C66F02E-8AFF-E5DC-47FA-96995DF8C2D9}"/>
              </a:ext>
            </a:extLst>
          </p:cNvPr>
          <p:cNvCxnSpPr>
            <a:cxnSpLocks/>
          </p:cNvCxnSpPr>
          <p:nvPr/>
        </p:nvCxnSpPr>
        <p:spPr>
          <a:xfrm>
            <a:off x="7300829" y="4934504"/>
            <a:ext cx="16806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195AA7A-B425-9F46-1791-CDE63EE723F9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4810704" y="5845242"/>
            <a:ext cx="4170810" cy="122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7E6F293-2857-B7CC-715B-91E7DCF7561F}"/>
              </a:ext>
            </a:extLst>
          </p:cNvPr>
          <p:cNvSpPr txBox="1"/>
          <p:nvPr/>
        </p:nvSpPr>
        <p:spPr>
          <a:xfrm>
            <a:off x="2389249" y="262066"/>
            <a:ext cx="2539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>
                <a:solidFill>
                  <a:srgbClr val="FF0000"/>
                </a:solidFill>
              </a:rPr>
              <a:t>＜目次アリのパターン＞</a:t>
            </a:r>
            <a:endParaRPr lang="en-US" altLang="ja-JP" sz="1100" b="1" dirty="0">
              <a:solidFill>
                <a:srgbClr val="FF0000"/>
              </a:solidFill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B56F6075-BD3A-5A97-110B-78C451DEBF86}"/>
              </a:ext>
            </a:extLst>
          </p:cNvPr>
          <p:cNvGrpSpPr/>
          <p:nvPr/>
        </p:nvGrpSpPr>
        <p:grpSpPr>
          <a:xfrm>
            <a:off x="9001632" y="2384210"/>
            <a:ext cx="1449173" cy="586322"/>
            <a:chOff x="5068522" y="2157352"/>
            <a:chExt cx="1449173" cy="586322"/>
          </a:xfrm>
        </p:grpSpPr>
        <p:sp>
          <p:nvSpPr>
            <p:cNvPr id="33" name="四角形: メモ 32">
              <a:extLst>
                <a:ext uri="{FF2B5EF4-FFF2-40B4-BE49-F238E27FC236}">
                  <a16:creationId xmlns:a16="http://schemas.microsoft.com/office/drawing/2014/main" id="{69E4E131-B060-4D82-5B29-DEBEE62F5C69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CF6C1F1-619B-5678-71CF-642035222D99}"/>
                </a:ext>
              </a:extLst>
            </p:cNvPr>
            <p:cNvSpPr txBox="1"/>
            <p:nvPr/>
          </p:nvSpPr>
          <p:spPr>
            <a:xfrm>
              <a:off x="5068522" y="2528230"/>
              <a:ext cx="14491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 err="1"/>
                <a:t>go_navigation.xhtml</a:t>
              </a:r>
              <a:endParaRPr lang="en-US" altLang="ja-JP" sz="800" dirty="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A0BFFC3C-117D-74AC-BB04-2A9AC8117F04}"/>
              </a:ext>
            </a:extLst>
          </p:cNvPr>
          <p:cNvGrpSpPr/>
          <p:nvPr/>
        </p:nvGrpSpPr>
        <p:grpSpPr>
          <a:xfrm>
            <a:off x="9010203" y="3792783"/>
            <a:ext cx="1619404" cy="586322"/>
            <a:chOff x="5068522" y="2157352"/>
            <a:chExt cx="1619404" cy="586322"/>
          </a:xfrm>
        </p:grpSpPr>
        <p:sp>
          <p:nvSpPr>
            <p:cNvPr id="42" name="四角形: メモ 41">
              <a:extLst>
                <a:ext uri="{FF2B5EF4-FFF2-40B4-BE49-F238E27FC236}">
                  <a16:creationId xmlns:a16="http://schemas.microsoft.com/office/drawing/2014/main" id="{EE91685A-66C7-6AEA-4C61-E5078B592F95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837FCE16-8779-E6B9-FC48-C82510F33355}"/>
                </a:ext>
              </a:extLst>
            </p:cNvPr>
            <p:cNvSpPr txBox="1"/>
            <p:nvPr/>
          </p:nvSpPr>
          <p:spPr>
            <a:xfrm>
              <a:off x="5068522" y="2528230"/>
              <a:ext cx="161940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 err="1"/>
                <a:t>target.xhtml</a:t>
              </a:r>
              <a:endParaRPr lang="en-US" altLang="ja-JP" sz="800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D607B54-A759-618A-58DD-B172A46507F4}"/>
              </a:ext>
            </a:extLst>
          </p:cNvPr>
          <p:cNvGrpSpPr/>
          <p:nvPr/>
        </p:nvGrpSpPr>
        <p:grpSpPr>
          <a:xfrm>
            <a:off x="9043793" y="4731611"/>
            <a:ext cx="1813157" cy="586322"/>
            <a:chOff x="5068522" y="2157352"/>
            <a:chExt cx="1813157" cy="586322"/>
          </a:xfrm>
        </p:grpSpPr>
        <p:sp>
          <p:nvSpPr>
            <p:cNvPr id="49" name="四角形: メモ 48">
              <a:extLst>
                <a:ext uri="{FF2B5EF4-FFF2-40B4-BE49-F238E27FC236}">
                  <a16:creationId xmlns:a16="http://schemas.microsoft.com/office/drawing/2014/main" id="{EF433CDE-4339-6782-39D9-7E0016C3869B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5DCFF4A9-B75C-74CC-0DDD-3F0FCEF2E50E}"/>
                </a:ext>
              </a:extLst>
            </p:cNvPr>
            <p:cNvSpPr txBox="1"/>
            <p:nvPr/>
          </p:nvSpPr>
          <p:spPr>
            <a:xfrm>
              <a:off x="5068522" y="2528230"/>
              <a:ext cx="18131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 err="1"/>
                <a:t>go_annotation.xhtml</a:t>
              </a:r>
              <a:endParaRPr lang="en-US" altLang="ja-JP" sz="800" dirty="0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7A8E1A7C-2417-7461-DC24-4F1C9698257C}"/>
              </a:ext>
            </a:extLst>
          </p:cNvPr>
          <p:cNvGrpSpPr/>
          <p:nvPr/>
        </p:nvGrpSpPr>
        <p:grpSpPr>
          <a:xfrm>
            <a:off x="9015328" y="3070786"/>
            <a:ext cx="1449173" cy="586322"/>
            <a:chOff x="5068522" y="2157352"/>
            <a:chExt cx="1449173" cy="586322"/>
          </a:xfrm>
        </p:grpSpPr>
        <p:sp>
          <p:nvSpPr>
            <p:cNvPr id="74" name="四角形: メモ 73">
              <a:extLst>
                <a:ext uri="{FF2B5EF4-FFF2-40B4-BE49-F238E27FC236}">
                  <a16:creationId xmlns:a16="http://schemas.microsoft.com/office/drawing/2014/main" id="{42B11C70-8975-BA24-A90F-11AFBE6D6313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14A64456-422F-F9CD-4B23-B23C7B264E79}"/>
                </a:ext>
              </a:extLst>
            </p:cNvPr>
            <p:cNvSpPr txBox="1"/>
            <p:nvPr/>
          </p:nvSpPr>
          <p:spPr>
            <a:xfrm>
              <a:off x="5068522" y="2528230"/>
              <a:ext cx="14491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 err="1"/>
                <a:t>go_toc.xhtml</a:t>
              </a:r>
              <a:endParaRPr lang="en-US" altLang="ja-JP" sz="800" dirty="0"/>
            </a:p>
          </p:txBody>
        </p:sp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4A8B3A1B-9A82-7042-C3A4-8A8EF095B03B}"/>
              </a:ext>
            </a:extLst>
          </p:cNvPr>
          <p:cNvGrpSpPr/>
          <p:nvPr/>
        </p:nvGrpSpPr>
        <p:grpSpPr>
          <a:xfrm>
            <a:off x="9065665" y="5635894"/>
            <a:ext cx="1642901" cy="586322"/>
            <a:chOff x="5068522" y="2157352"/>
            <a:chExt cx="1642901" cy="586322"/>
          </a:xfrm>
        </p:grpSpPr>
        <p:sp>
          <p:nvSpPr>
            <p:cNvPr id="100" name="四角形: メモ 99">
              <a:extLst>
                <a:ext uri="{FF2B5EF4-FFF2-40B4-BE49-F238E27FC236}">
                  <a16:creationId xmlns:a16="http://schemas.microsoft.com/office/drawing/2014/main" id="{DC865A87-8CE6-D6B7-A436-CAF8365D0B8E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>
                <a:highlight>
                  <a:srgbClr val="FFFF00"/>
                </a:highlight>
              </a:endParaRP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148DC378-AEAD-E46C-8A9D-D20634A8F358}"/>
                </a:ext>
              </a:extLst>
            </p:cNvPr>
            <p:cNvSpPr txBox="1"/>
            <p:nvPr/>
          </p:nvSpPr>
          <p:spPr>
            <a:xfrm>
              <a:off x="5068522" y="2528230"/>
              <a:ext cx="164290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 err="1"/>
                <a:t>go_colophon.xhtml</a:t>
              </a:r>
              <a:endParaRPr lang="en-US" altLang="ja-JP" sz="800" dirty="0"/>
            </a:p>
          </p:txBody>
        </p:sp>
      </p:grp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F0F339B7-0029-8A1A-7FD8-09D6DB173342}"/>
              </a:ext>
            </a:extLst>
          </p:cNvPr>
          <p:cNvGrpSpPr/>
          <p:nvPr/>
        </p:nvGrpSpPr>
        <p:grpSpPr>
          <a:xfrm>
            <a:off x="9943375" y="2458547"/>
            <a:ext cx="923868" cy="4040057"/>
            <a:chOff x="932013" y="-291924"/>
            <a:chExt cx="923868" cy="4040057"/>
          </a:xfrm>
        </p:grpSpPr>
        <p:sp>
          <p:nvSpPr>
            <p:cNvPr id="107" name="四角形: 角を丸くする 106">
              <a:extLst>
                <a:ext uri="{FF2B5EF4-FFF2-40B4-BE49-F238E27FC236}">
                  <a16:creationId xmlns:a16="http://schemas.microsoft.com/office/drawing/2014/main" id="{6C614B8B-7048-9908-7FF6-1CE536E7F15C}"/>
                </a:ext>
              </a:extLst>
            </p:cNvPr>
            <p:cNvSpPr/>
            <p:nvPr/>
          </p:nvSpPr>
          <p:spPr>
            <a:xfrm>
              <a:off x="1127247" y="-291924"/>
              <a:ext cx="432000" cy="386419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800" dirty="0">
                  <a:solidFill>
                    <a:schemeClr val="bg1"/>
                  </a:solidFill>
                </a:rPr>
                <a:t>＜＞</a:t>
              </a: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1D439259-7724-F46D-8F03-C84B0AF8BBDF}"/>
                </a:ext>
              </a:extLst>
            </p:cNvPr>
            <p:cNvSpPr txBox="1"/>
            <p:nvPr/>
          </p:nvSpPr>
          <p:spPr>
            <a:xfrm>
              <a:off x="932013" y="3532689"/>
              <a:ext cx="9238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/>
                <a:t>04_assenble.pl</a:t>
              </a:r>
            </a:p>
          </p:txBody>
        </p:sp>
      </p:grp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FCAF5515-EBC4-5BEC-72F3-5B9143C7B081}"/>
              </a:ext>
            </a:extLst>
          </p:cNvPr>
          <p:cNvCxnSpPr>
            <a:cxnSpLocks/>
          </p:cNvCxnSpPr>
          <p:nvPr/>
        </p:nvCxnSpPr>
        <p:spPr>
          <a:xfrm>
            <a:off x="7290720" y="1245207"/>
            <a:ext cx="0" cy="49996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台形 124">
            <a:extLst>
              <a:ext uri="{FF2B5EF4-FFF2-40B4-BE49-F238E27FC236}">
                <a16:creationId xmlns:a16="http://schemas.microsoft.com/office/drawing/2014/main" id="{05A507B3-7875-FC7A-6BCC-3A19C8C39DDB}"/>
              </a:ext>
            </a:extLst>
          </p:cNvPr>
          <p:cNvSpPr/>
          <p:nvPr/>
        </p:nvSpPr>
        <p:spPr>
          <a:xfrm>
            <a:off x="10835505" y="2066912"/>
            <a:ext cx="696878" cy="162878"/>
          </a:xfrm>
          <a:prstGeom prst="trapezoid">
            <a:avLst>
              <a:gd name="adj" fmla="val 5878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03808050-67AE-AD5C-D3AD-C947D4C70810}"/>
              </a:ext>
            </a:extLst>
          </p:cNvPr>
          <p:cNvSpPr/>
          <p:nvPr/>
        </p:nvSpPr>
        <p:spPr>
          <a:xfrm>
            <a:off x="10825398" y="2229487"/>
            <a:ext cx="1467831" cy="4950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2299F624-937D-96FF-95ED-0EAB7751AD3D}"/>
              </a:ext>
            </a:extLst>
          </p:cNvPr>
          <p:cNvSpPr/>
          <p:nvPr/>
        </p:nvSpPr>
        <p:spPr>
          <a:xfrm>
            <a:off x="10986723" y="3093228"/>
            <a:ext cx="965043" cy="30620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1ABAE582-E053-9D3F-9CB3-510878AF606E}"/>
              </a:ext>
            </a:extLst>
          </p:cNvPr>
          <p:cNvGrpSpPr/>
          <p:nvPr/>
        </p:nvGrpSpPr>
        <p:grpSpPr>
          <a:xfrm>
            <a:off x="10923626" y="2384210"/>
            <a:ext cx="1449173" cy="586322"/>
            <a:chOff x="5068522" y="2157352"/>
            <a:chExt cx="1449173" cy="586322"/>
          </a:xfrm>
        </p:grpSpPr>
        <p:sp>
          <p:nvSpPr>
            <p:cNvPr id="134" name="四角形: メモ 133">
              <a:extLst>
                <a:ext uri="{FF2B5EF4-FFF2-40B4-BE49-F238E27FC236}">
                  <a16:creationId xmlns:a16="http://schemas.microsoft.com/office/drawing/2014/main" id="{76DF96D2-DA5D-D3FA-C8A3-7C7281D2DD36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D345DF44-1F5A-4A95-8B21-DD50CBD2CFD0}"/>
                </a:ext>
              </a:extLst>
            </p:cNvPr>
            <p:cNvSpPr txBox="1"/>
            <p:nvPr/>
          </p:nvSpPr>
          <p:spPr>
            <a:xfrm>
              <a:off x="5068522" y="2528230"/>
              <a:ext cx="14491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 err="1"/>
                <a:t>Navigation_document.xhtml</a:t>
              </a:r>
              <a:endParaRPr lang="en-US" altLang="ja-JP" sz="800" dirty="0"/>
            </a:p>
          </p:txBody>
        </p: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CC40DADD-EE33-E1C5-526E-96ED6B2F57C6}"/>
              </a:ext>
            </a:extLst>
          </p:cNvPr>
          <p:cNvGrpSpPr/>
          <p:nvPr/>
        </p:nvGrpSpPr>
        <p:grpSpPr>
          <a:xfrm>
            <a:off x="11028924" y="3209816"/>
            <a:ext cx="1449173" cy="586322"/>
            <a:chOff x="5068522" y="2157352"/>
            <a:chExt cx="1449173" cy="586322"/>
          </a:xfrm>
        </p:grpSpPr>
        <p:sp>
          <p:nvSpPr>
            <p:cNvPr id="146" name="四角形: メモ 145">
              <a:extLst>
                <a:ext uri="{FF2B5EF4-FFF2-40B4-BE49-F238E27FC236}">
                  <a16:creationId xmlns:a16="http://schemas.microsoft.com/office/drawing/2014/main" id="{1937FACD-4982-ECA5-EC68-7586B4ABAEC5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148" name="テキスト ボックス 147">
              <a:extLst>
                <a:ext uri="{FF2B5EF4-FFF2-40B4-BE49-F238E27FC236}">
                  <a16:creationId xmlns:a16="http://schemas.microsoft.com/office/drawing/2014/main" id="{0C803F15-5CBC-4902-2712-F96ED644F582}"/>
                </a:ext>
              </a:extLst>
            </p:cNvPr>
            <p:cNvSpPr txBox="1"/>
            <p:nvPr/>
          </p:nvSpPr>
          <p:spPr>
            <a:xfrm>
              <a:off x="5068522" y="2528230"/>
              <a:ext cx="14491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/>
                <a:t>p-</a:t>
              </a:r>
              <a:r>
                <a:rPr lang="en-US" altLang="ja-JP" sz="800" dirty="0" err="1"/>
                <a:t>toc.xhtml</a:t>
              </a:r>
              <a:endParaRPr lang="en-US" altLang="ja-JP" sz="800" dirty="0"/>
            </a:p>
          </p:txBody>
        </p:sp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F514C2FB-437E-D1A2-CE59-B5C930DD7612}"/>
              </a:ext>
            </a:extLst>
          </p:cNvPr>
          <p:cNvGrpSpPr/>
          <p:nvPr/>
        </p:nvGrpSpPr>
        <p:grpSpPr>
          <a:xfrm>
            <a:off x="11028924" y="3902926"/>
            <a:ext cx="1449173" cy="611722"/>
            <a:chOff x="5068522" y="2157352"/>
            <a:chExt cx="1449173" cy="611722"/>
          </a:xfrm>
        </p:grpSpPr>
        <p:sp>
          <p:nvSpPr>
            <p:cNvPr id="158" name="テキスト ボックス 157">
              <a:extLst>
                <a:ext uri="{FF2B5EF4-FFF2-40B4-BE49-F238E27FC236}">
                  <a16:creationId xmlns:a16="http://schemas.microsoft.com/office/drawing/2014/main" id="{4BFA842B-3B86-F8C8-B068-8CB38479CD30}"/>
                </a:ext>
              </a:extLst>
            </p:cNvPr>
            <p:cNvSpPr txBox="1"/>
            <p:nvPr/>
          </p:nvSpPr>
          <p:spPr>
            <a:xfrm>
              <a:off x="5068522" y="2553630"/>
              <a:ext cx="14491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/>
                <a:t>p-001.xhtml</a:t>
              </a:r>
              <a:r>
                <a:rPr lang="ja-JP" altLang="en-US" sz="800" dirty="0"/>
                <a:t> ～</a:t>
              </a:r>
              <a:endParaRPr lang="en-US" altLang="ja-JP" sz="800" dirty="0"/>
            </a:p>
          </p:txBody>
        </p:sp>
        <p:sp>
          <p:nvSpPr>
            <p:cNvPr id="163" name="四角形: メモ 162">
              <a:extLst>
                <a:ext uri="{FF2B5EF4-FFF2-40B4-BE49-F238E27FC236}">
                  <a16:creationId xmlns:a16="http://schemas.microsoft.com/office/drawing/2014/main" id="{255BC6A3-5307-5F7F-DDE7-E6E16DDF226E}"/>
                </a:ext>
              </a:extLst>
            </p:cNvPr>
            <p:cNvSpPr/>
            <p:nvPr/>
          </p:nvSpPr>
          <p:spPr>
            <a:xfrm>
              <a:off x="5565759" y="2215973"/>
              <a:ext cx="240423" cy="370878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162" name="四角形: メモ 161">
              <a:extLst>
                <a:ext uri="{FF2B5EF4-FFF2-40B4-BE49-F238E27FC236}">
                  <a16:creationId xmlns:a16="http://schemas.microsoft.com/office/drawing/2014/main" id="{512DD998-BCF5-7B97-ACD7-6F1C086AD0CC}"/>
                </a:ext>
              </a:extLst>
            </p:cNvPr>
            <p:cNvSpPr/>
            <p:nvPr/>
          </p:nvSpPr>
          <p:spPr>
            <a:xfrm>
              <a:off x="5364338" y="2189623"/>
              <a:ext cx="240423" cy="370878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154" name="四角形: メモ 153">
              <a:extLst>
                <a:ext uri="{FF2B5EF4-FFF2-40B4-BE49-F238E27FC236}">
                  <a16:creationId xmlns:a16="http://schemas.microsoft.com/office/drawing/2014/main" id="{B7BC1DDB-4331-FC8E-FC1C-64419BE98E2F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</p:grpSp>
      <p:grpSp>
        <p:nvGrpSpPr>
          <p:cNvPr id="164" name="グループ化 163">
            <a:extLst>
              <a:ext uri="{FF2B5EF4-FFF2-40B4-BE49-F238E27FC236}">
                <a16:creationId xmlns:a16="http://schemas.microsoft.com/office/drawing/2014/main" id="{33FD9C9F-45BD-03CC-3F32-24398DE116A8}"/>
              </a:ext>
            </a:extLst>
          </p:cNvPr>
          <p:cNvGrpSpPr/>
          <p:nvPr/>
        </p:nvGrpSpPr>
        <p:grpSpPr>
          <a:xfrm>
            <a:off x="11050222" y="4731611"/>
            <a:ext cx="1813157" cy="586322"/>
            <a:chOff x="5068522" y="2157352"/>
            <a:chExt cx="1813157" cy="586322"/>
          </a:xfrm>
        </p:grpSpPr>
        <p:sp>
          <p:nvSpPr>
            <p:cNvPr id="165" name="四角形: メモ 164">
              <a:extLst>
                <a:ext uri="{FF2B5EF4-FFF2-40B4-BE49-F238E27FC236}">
                  <a16:creationId xmlns:a16="http://schemas.microsoft.com/office/drawing/2014/main" id="{CFC9AA4C-9FB0-F4E2-AB0A-586B53A9AA1F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EBFA8EDA-69DE-B8D1-F5AC-42495B44E33E}"/>
                </a:ext>
              </a:extLst>
            </p:cNvPr>
            <p:cNvSpPr txBox="1"/>
            <p:nvPr/>
          </p:nvSpPr>
          <p:spPr>
            <a:xfrm>
              <a:off x="5068522" y="2528230"/>
              <a:ext cx="18131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/>
                <a:t>p-</a:t>
              </a:r>
              <a:r>
                <a:rPr lang="en-US" altLang="ja-JP" sz="800" dirty="0" err="1"/>
                <a:t>annotation.xhtml</a:t>
              </a:r>
              <a:endParaRPr lang="en-US" altLang="ja-JP" sz="800" dirty="0"/>
            </a:p>
          </p:txBody>
        </p:sp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B846E357-317F-CFEC-C481-E8064C1F69B3}"/>
              </a:ext>
            </a:extLst>
          </p:cNvPr>
          <p:cNvGrpSpPr/>
          <p:nvPr/>
        </p:nvGrpSpPr>
        <p:grpSpPr>
          <a:xfrm>
            <a:off x="11050222" y="5461982"/>
            <a:ext cx="1813157" cy="586322"/>
            <a:chOff x="5068522" y="2157352"/>
            <a:chExt cx="1813157" cy="586322"/>
          </a:xfrm>
        </p:grpSpPr>
        <p:sp>
          <p:nvSpPr>
            <p:cNvPr id="168" name="四角形: メモ 167">
              <a:extLst>
                <a:ext uri="{FF2B5EF4-FFF2-40B4-BE49-F238E27FC236}">
                  <a16:creationId xmlns:a16="http://schemas.microsoft.com/office/drawing/2014/main" id="{C8230203-6C30-8E67-D239-239841D7870A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169" name="テキスト ボックス 168">
              <a:extLst>
                <a:ext uri="{FF2B5EF4-FFF2-40B4-BE49-F238E27FC236}">
                  <a16:creationId xmlns:a16="http://schemas.microsoft.com/office/drawing/2014/main" id="{8C34AB97-1B86-4B1C-5DB9-EF4A7607FBC2}"/>
                </a:ext>
              </a:extLst>
            </p:cNvPr>
            <p:cNvSpPr txBox="1"/>
            <p:nvPr/>
          </p:nvSpPr>
          <p:spPr>
            <a:xfrm>
              <a:off x="5068522" y="2528230"/>
              <a:ext cx="181315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/>
                <a:t>p-</a:t>
              </a:r>
              <a:r>
                <a:rPr lang="en-US" altLang="ja-JP" sz="800" dirty="0" err="1"/>
                <a:t>colophon.xhtml</a:t>
              </a:r>
              <a:endParaRPr lang="en-US" altLang="ja-JP" sz="800" dirty="0"/>
            </a:p>
          </p:txBody>
        </p:sp>
      </p:grp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4F246761-DF03-E370-275D-28280140AF44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9512843" y="4917050"/>
            <a:ext cx="162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98ED07CF-5767-9DED-AD64-D63D666FA665}"/>
              </a:ext>
            </a:extLst>
          </p:cNvPr>
          <p:cNvCxnSpPr>
            <a:cxnSpLocks/>
          </p:cNvCxnSpPr>
          <p:nvPr/>
        </p:nvCxnSpPr>
        <p:spPr>
          <a:xfrm>
            <a:off x="9452157" y="3978222"/>
            <a:ext cx="13732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8431BE53-B868-FFF3-34F0-5C861EDB3EB7}"/>
              </a:ext>
            </a:extLst>
          </p:cNvPr>
          <p:cNvCxnSpPr>
            <a:cxnSpLocks/>
          </p:cNvCxnSpPr>
          <p:nvPr/>
        </p:nvCxnSpPr>
        <p:spPr>
          <a:xfrm>
            <a:off x="5776009" y="3216676"/>
            <a:ext cx="32427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36038814-55B7-6356-D3F3-91B8BE8ADAC6}"/>
              </a:ext>
            </a:extLst>
          </p:cNvPr>
          <p:cNvCxnSpPr>
            <a:cxnSpLocks/>
          </p:cNvCxnSpPr>
          <p:nvPr/>
        </p:nvCxnSpPr>
        <p:spPr>
          <a:xfrm>
            <a:off x="9474743" y="3241033"/>
            <a:ext cx="1656000" cy="154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006D4C19-E595-EF77-3C63-7D55956EBA75}"/>
              </a:ext>
            </a:extLst>
          </p:cNvPr>
          <p:cNvSpPr txBox="1"/>
          <p:nvPr/>
        </p:nvSpPr>
        <p:spPr>
          <a:xfrm>
            <a:off x="1537294" y="4855888"/>
            <a:ext cx="15097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>
                <a:solidFill>
                  <a:srgbClr val="FF0000"/>
                </a:solidFill>
              </a:rPr>
              <a:t>（注釈アリの場合）</a:t>
            </a:r>
            <a:endParaRPr lang="en-US" altLang="ja-JP" sz="1100" b="1" dirty="0">
              <a:solidFill>
                <a:srgbClr val="FF0000"/>
              </a:solidFill>
            </a:endParaRPr>
          </a:p>
        </p:txBody>
      </p: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A2C27010-4F69-547A-5832-2A2D4EB44634}"/>
              </a:ext>
            </a:extLst>
          </p:cNvPr>
          <p:cNvCxnSpPr>
            <a:cxnSpLocks/>
          </p:cNvCxnSpPr>
          <p:nvPr/>
        </p:nvCxnSpPr>
        <p:spPr>
          <a:xfrm>
            <a:off x="2862596" y="5845242"/>
            <a:ext cx="0" cy="122285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8A9100DA-2B17-187D-E4EF-CEFC572EE51C}"/>
              </a:ext>
            </a:extLst>
          </p:cNvPr>
          <p:cNvGrpSpPr/>
          <p:nvPr/>
        </p:nvGrpSpPr>
        <p:grpSpPr>
          <a:xfrm>
            <a:off x="10923626" y="6312205"/>
            <a:ext cx="1449173" cy="586322"/>
            <a:chOff x="5068522" y="2157352"/>
            <a:chExt cx="1449173" cy="586322"/>
          </a:xfrm>
        </p:grpSpPr>
        <p:sp>
          <p:nvSpPr>
            <p:cNvPr id="191" name="四角形: メモ 190">
              <a:extLst>
                <a:ext uri="{FF2B5EF4-FFF2-40B4-BE49-F238E27FC236}">
                  <a16:creationId xmlns:a16="http://schemas.microsoft.com/office/drawing/2014/main" id="{81F7F37F-4ADE-125A-7FC7-590B7662CE62}"/>
                </a:ext>
              </a:extLst>
            </p:cNvPr>
            <p:cNvSpPr/>
            <p:nvPr/>
          </p:nvSpPr>
          <p:spPr>
            <a:xfrm>
              <a:off x="5205363" y="2157352"/>
              <a:ext cx="240423" cy="370878"/>
            </a:xfrm>
            <a:prstGeom prst="foldedCorne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192" name="テキスト ボックス 191">
              <a:extLst>
                <a:ext uri="{FF2B5EF4-FFF2-40B4-BE49-F238E27FC236}">
                  <a16:creationId xmlns:a16="http://schemas.microsoft.com/office/drawing/2014/main" id="{502DAB70-564D-3A18-EDEC-B7A9D9FC2162}"/>
                </a:ext>
              </a:extLst>
            </p:cNvPr>
            <p:cNvSpPr txBox="1"/>
            <p:nvPr/>
          </p:nvSpPr>
          <p:spPr>
            <a:xfrm>
              <a:off x="5068522" y="2528230"/>
              <a:ext cx="144917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 err="1"/>
                <a:t>standard.opf</a:t>
              </a:r>
              <a:endParaRPr lang="en-US" altLang="ja-JP" sz="800" dirty="0"/>
            </a:p>
          </p:txBody>
        </p:sp>
      </p:grp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317AA325-1AD4-633F-290C-1FE8B2DB7943}"/>
              </a:ext>
            </a:extLst>
          </p:cNvPr>
          <p:cNvCxnSpPr>
            <a:cxnSpLocks/>
          </p:cNvCxnSpPr>
          <p:nvPr/>
        </p:nvCxnSpPr>
        <p:spPr>
          <a:xfrm>
            <a:off x="9512843" y="2569649"/>
            <a:ext cx="14738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FA889B0D-DACA-7DB8-7E55-48824339AA0B}"/>
              </a:ext>
            </a:extLst>
          </p:cNvPr>
          <p:cNvCxnSpPr>
            <a:cxnSpLocks/>
          </p:cNvCxnSpPr>
          <p:nvPr/>
        </p:nvCxnSpPr>
        <p:spPr>
          <a:xfrm flipV="1">
            <a:off x="9512842" y="5688176"/>
            <a:ext cx="1620000" cy="169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4485C42-FF8E-AAC0-795E-8C7405146F56}"/>
              </a:ext>
            </a:extLst>
          </p:cNvPr>
          <p:cNvGrpSpPr/>
          <p:nvPr/>
        </p:nvGrpSpPr>
        <p:grpSpPr>
          <a:xfrm>
            <a:off x="176978" y="1108526"/>
            <a:ext cx="693021" cy="378020"/>
            <a:chOff x="2139080" y="2149909"/>
            <a:chExt cx="936574" cy="378020"/>
          </a:xfrm>
        </p:grpSpPr>
        <p:sp>
          <p:nvSpPr>
            <p:cNvPr id="22" name="台形 21">
              <a:extLst>
                <a:ext uri="{FF2B5EF4-FFF2-40B4-BE49-F238E27FC236}">
                  <a16:creationId xmlns:a16="http://schemas.microsoft.com/office/drawing/2014/main" id="{B4A2FF1F-B32E-4923-6597-4FA7F1986EB2}"/>
                </a:ext>
              </a:extLst>
            </p:cNvPr>
            <p:cNvSpPr/>
            <p:nvPr/>
          </p:nvSpPr>
          <p:spPr>
            <a:xfrm>
              <a:off x="2149186" y="2149909"/>
              <a:ext cx="547547" cy="162878"/>
            </a:xfrm>
            <a:prstGeom prst="trapezoid">
              <a:avLst>
                <a:gd name="adj" fmla="val 58788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81BDD2B-C119-EB9A-C8ED-72857DF9391B}"/>
                </a:ext>
              </a:extLst>
            </p:cNvPr>
            <p:cNvSpPr/>
            <p:nvPr/>
          </p:nvSpPr>
          <p:spPr>
            <a:xfrm>
              <a:off x="2139080" y="2312485"/>
              <a:ext cx="936574" cy="2154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00521E5-773E-8AC4-84C0-E02C0707A513}"/>
              </a:ext>
            </a:extLst>
          </p:cNvPr>
          <p:cNvCxnSpPr>
            <a:cxnSpLocks/>
            <a:stCxn id="26" idx="2"/>
            <a:endCxn id="21" idx="0"/>
          </p:cNvCxnSpPr>
          <p:nvPr/>
        </p:nvCxnSpPr>
        <p:spPr>
          <a:xfrm>
            <a:off x="523489" y="1486546"/>
            <a:ext cx="1728458" cy="240381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40D6C20-DA0E-3778-8B5B-23FCE38D010E}"/>
              </a:ext>
            </a:extLst>
          </p:cNvPr>
          <p:cNvSpPr txBox="1"/>
          <p:nvPr/>
        </p:nvSpPr>
        <p:spPr>
          <a:xfrm>
            <a:off x="162096" y="1263957"/>
            <a:ext cx="1147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chemeClr val="tx2"/>
                </a:solidFill>
              </a:rPr>
              <a:t>00_templates</a:t>
            </a:r>
          </a:p>
        </p:txBody>
      </p: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CE274FC0-6D62-CDC6-F072-75EB20B4BED9}"/>
              </a:ext>
            </a:extLst>
          </p:cNvPr>
          <p:cNvGrpSpPr/>
          <p:nvPr/>
        </p:nvGrpSpPr>
        <p:grpSpPr>
          <a:xfrm>
            <a:off x="1596256" y="720314"/>
            <a:ext cx="221974" cy="165048"/>
            <a:chOff x="2139080" y="2149909"/>
            <a:chExt cx="936574" cy="515294"/>
          </a:xfrm>
        </p:grpSpPr>
        <p:sp>
          <p:nvSpPr>
            <p:cNvPr id="80" name="台形 79">
              <a:extLst>
                <a:ext uri="{FF2B5EF4-FFF2-40B4-BE49-F238E27FC236}">
                  <a16:creationId xmlns:a16="http://schemas.microsoft.com/office/drawing/2014/main" id="{276140DA-3E3C-EAAD-D0D5-E73BB0685268}"/>
                </a:ext>
              </a:extLst>
            </p:cNvPr>
            <p:cNvSpPr/>
            <p:nvPr/>
          </p:nvSpPr>
          <p:spPr>
            <a:xfrm>
              <a:off x="2149185" y="2149909"/>
              <a:ext cx="547549" cy="162877"/>
            </a:xfrm>
            <a:prstGeom prst="trapezoid">
              <a:avLst>
                <a:gd name="adj" fmla="val 58788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C8BF8181-B705-FEE1-C1A4-DA2C1CD5D638}"/>
                </a:ext>
              </a:extLst>
            </p:cNvPr>
            <p:cNvSpPr/>
            <p:nvPr/>
          </p:nvSpPr>
          <p:spPr>
            <a:xfrm>
              <a:off x="2139080" y="2312484"/>
              <a:ext cx="936574" cy="3527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1920B8C6-2EE1-9999-B1E4-F8811D7A20E5}"/>
              </a:ext>
            </a:extLst>
          </p:cNvPr>
          <p:cNvGrpSpPr/>
          <p:nvPr/>
        </p:nvGrpSpPr>
        <p:grpSpPr>
          <a:xfrm>
            <a:off x="5311512" y="720314"/>
            <a:ext cx="221974" cy="165048"/>
            <a:chOff x="2139080" y="2149909"/>
            <a:chExt cx="936574" cy="515294"/>
          </a:xfrm>
        </p:grpSpPr>
        <p:sp>
          <p:nvSpPr>
            <p:cNvPr id="87" name="台形 86">
              <a:extLst>
                <a:ext uri="{FF2B5EF4-FFF2-40B4-BE49-F238E27FC236}">
                  <a16:creationId xmlns:a16="http://schemas.microsoft.com/office/drawing/2014/main" id="{5E833541-8A25-8DE4-4CB1-D61775CA7AAB}"/>
                </a:ext>
              </a:extLst>
            </p:cNvPr>
            <p:cNvSpPr/>
            <p:nvPr/>
          </p:nvSpPr>
          <p:spPr>
            <a:xfrm>
              <a:off x="2149185" y="2149909"/>
              <a:ext cx="547549" cy="162877"/>
            </a:xfrm>
            <a:prstGeom prst="trapezoid">
              <a:avLst>
                <a:gd name="adj" fmla="val 58788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9153223E-17A3-C121-0AE0-86C9D1C631F7}"/>
                </a:ext>
              </a:extLst>
            </p:cNvPr>
            <p:cNvSpPr/>
            <p:nvPr/>
          </p:nvSpPr>
          <p:spPr>
            <a:xfrm>
              <a:off x="2139080" y="2312484"/>
              <a:ext cx="936574" cy="3527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E2422B1A-3588-42DE-2348-A9963E085206}"/>
              </a:ext>
            </a:extLst>
          </p:cNvPr>
          <p:cNvGrpSpPr/>
          <p:nvPr/>
        </p:nvGrpSpPr>
        <p:grpSpPr>
          <a:xfrm>
            <a:off x="8018160" y="720314"/>
            <a:ext cx="221974" cy="165048"/>
            <a:chOff x="2139080" y="2149909"/>
            <a:chExt cx="936574" cy="515294"/>
          </a:xfrm>
        </p:grpSpPr>
        <p:sp>
          <p:nvSpPr>
            <p:cNvPr id="90" name="台形 89">
              <a:extLst>
                <a:ext uri="{FF2B5EF4-FFF2-40B4-BE49-F238E27FC236}">
                  <a16:creationId xmlns:a16="http://schemas.microsoft.com/office/drawing/2014/main" id="{48142F45-2535-61D0-40E4-E524C808B3C9}"/>
                </a:ext>
              </a:extLst>
            </p:cNvPr>
            <p:cNvSpPr/>
            <p:nvPr/>
          </p:nvSpPr>
          <p:spPr>
            <a:xfrm>
              <a:off x="2149185" y="2149909"/>
              <a:ext cx="547549" cy="162877"/>
            </a:xfrm>
            <a:prstGeom prst="trapezoid">
              <a:avLst>
                <a:gd name="adj" fmla="val 58788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43D90599-9E06-5022-44D5-8E0D41B32F1C}"/>
                </a:ext>
              </a:extLst>
            </p:cNvPr>
            <p:cNvSpPr/>
            <p:nvPr/>
          </p:nvSpPr>
          <p:spPr>
            <a:xfrm>
              <a:off x="2139080" y="2312484"/>
              <a:ext cx="936574" cy="3527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C81AD7B7-9DDA-0771-B8BF-A460C4B3D31F}"/>
              </a:ext>
            </a:extLst>
          </p:cNvPr>
          <p:cNvGrpSpPr/>
          <p:nvPr/>
        </p:nvGrpSpPr>
        <p:grpSpPr>
          <a:xfrm>
            <a:off x="9720372" y="720314"/>
            <a:ext cx="221974" cy="165048"/>
            <a:chOff x="2139080" y="2149909"/>
            <a:chExt cx="936574" cy="515294"/>
          </a:xfrm>
        </p:grpSpPr>
        <p:sp>
          <p:nvSpPr>
            <p:cNvPr id="93" name="台形 92">
              <a:extLst>
                <a:ext uri="{FF2B5EF4-FFF2-40B4-BE49-F238E27FC236}">
                  <a16:creationId xmlns:a16="http://schemas.microsoft.com/office/drawing/2014/main" id="{B6DADED3-A8F4-35FE-9C83-E48ED2DD12FC}"/>
                </a:ext>
              </a:extLst>
            </p:cNvPr>
            <p:cNvSpPr/>
            <p:nvPr/>
          </p:nvSpPr>
          <p:spPr>
            <a:xfrm>
              <a:off x="2149185" y="2149909"/>
              <a:ext cx="547549" cy="162877"/>
            </a:xfrm>
            <a:prstGeom prst="trapezoid">
              <a:avLst>
                <a:gd name="adj" fmla="val 58788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064D2F6F-5913-ED44-FC02-21097576B257}"/>
                </a:ext>
              </a:extLst>
            </p:cNvPr>
            <p:cNvSpPr/>
            <p:nvPr/>
          </p:nvSpPr>
          <p:spPr>
            <a:xfrm>
              <a:off x="2139080" y="2312484"/>
              <a:ext cx="936574" cy="3527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E86BD63B-0A03-AB33-5EC2-24A29561CB1E}"/>
              </a:ext>
            </a:extLst>
          </p:cNvPr>
          <p:cNvCxnSpPr>
            <a:cxnSpLocks/>
          </p:cNvCxnSpPr>
          <p:nvPr/>
        </p:nvCxnSpPr>
        <p:spPr>
          <a:xfrm>
            <a:off x="6221714" y="4934504"/>
            <a:ext cx="6743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0D4D80CF-42B0-6630-52BA-DB2B32C98DDD}"/>
              </a:ext>
            </a:extLst>
          </p:cNvPr>
          <p:cNvGrpSpPr/>
          <p:nvPr/>
        </p:nvGrpSpPr>
        <p:grpSpPr>
          <a:xfrm>
            <a:off x="5221848" y="1087464"/>
            <a:ext cx="1147105" cy="394292"/>
            <a:chOff x="3942860" y="1158716"/>
            <a:chExt cx="1147105" cy="394292"/>
          </a:xfrm>
        </p:grpSpPr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A5564399-E2B1-92B5-02B7-610606DC0D3F}"/>
                </a:ext>
              </a:extLst>
            </p:cNvPr>
            <p:cNvGrpSpPr/>
            <p:nvPr/>
          </p:nvGrpSpPr>
          <p:grpSpPr>
            <a:xfrm>
              <a:off x="3957742" y="1158716"/>
              <a:ext cx="693021" cy="394292"/>
              <a:chOff x="2139080" y="2149909"/>
              <a:chExt cx="936574" cy="394292"/>
            </a:xfrm>
          </p:grpSpPr>
          <p:sp>
            <p:nvSpPr>
              <p:cNvPr id="130" name="台形 129">
                <a:extLst>
                  <a:ext uri="{FF2B5EF4-FFF2-40B4-BE49-F238E27FC236}">
                    <a16:creationId xmlns:a16="http://schemas.microsoft.com/office/drawing/2014/main" id="{17F0287A-64A4-0BC1-278E-9BAECEA27993}"/>
                  </a:ext>
                </a:extLst>
              </p:cNvPr>
              <p:cNvSpPr/>
              <p:nvPr/>
            </p:nvSpPr>
            <p:spPr>
              <a:xfrm>
                <a:off x="2149186" y="2149909"/>
                <a:ext cx="547547" cy="162878"/>
              </a:xfrm>
              <a:prstGeom prst="trapezoid">
                <a:avLst>
                  <a:gd name="adj" fmla="val 58788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2" name="正方形/長方形 131">
                <a:extLst>
                  <a:ext uri="{FF2B5EF4-FFF2-40B4-BE49-F238E27FC236}">
                    <a16:creationId xmlns:a16="http://schemas.microsoft.com/office/drawing/2014/main" id="{EE1F2DDC-5F05-D9F8-37D3-D357F429BA64}"/>
                  </a:ext>
                </a:extLst>
              </p:cNvPr>
              <p:cNvSpPr/>
              <p:nvPr/>
            </p:nvSpPr>
            <p:spPr>
              <a:xfrm>
                <a:off x="2139080" y="2312485"/>
                <a:ext cx="936574" cy="2317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24F960E0-B76D-1172-4C52-1899ECC73F8B}"/>
                </a:ext>
              </a:extLst>
            </p:cNvPr>
            <p:cNvSpPr txBox="1"/>
            <p:nvPr/>
          </p:nvSpPr>
          <p:spPr>
            <a:xfrm>
              <a:off x="3942860" y="1334467"/>
              <a:ext cx="11471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>
                  <a:solidFill>
                    <a:schemeClr val="tx2"/>
                  </a:solidFill>
                </a:rPr>
                <a:t>toolbox</a:t>
              </a:r>
            </a:p>
          </p:txBody>
        </p:sp>
      </p:grp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43E7F497-94D8-52B3-2CFA-D9289644032A}"/>
              </a:ext>
            </a:extLst>
          </p:cNvPr>
          <p:cNvCxnSpPr>
            <a:cxnSpLocks/>
          </p:cNvCxnSpPr>
          <p:nvPr/>
        </p:nvCxnSpPr>
        <p:spPr>
          <a:xfrm>
            <a:off x="944863" y="674736"/>
            <a:ext cx="0" cy="730976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4E6096F8-E14B-5DBF-B1F6-D9194BA7398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590479" y="1514794"/>
            <a:ext cx="495225" cy="66353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2E201D00-3787-4051-905C-9648A6D5984B}"/>
              </a:ext>
            </a:extLst>
          </p:cNvPr>
          <p:cNvSpPr txBox="1"/>
          <p:nvPr/>
        </p:nvSpPr>
        <p:spPr>
          <a:xfrm>
            <a:off x="1266986" y="2498646"/>
            <a:ext cx="73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800" dirty="0">
                <a:solidFill>
                  <a:srgbClr val="FF0000"/>
                </a:solidFill>
              </a:rPr>
              <a:t>スタイル・</a:t>
            </a:r>
            <a:br>
              <a:rPr lang="en-US" altLang="ja-JP" sz="800" dirty="0">
                <a:solidFill>
                  <a:srgbClr val="FF0000"/>
                </a:solidFill>
              </a:rPr>
            </a:br>
            <a:r>
              <a:rPr lang="ja-JP" altLang="en-US" sz="800" dirty="0">
                <a:solidFill>
                  <a:srgbClr val="FF0000"/>
                </a:solidFill>
              </a:rPr>
              <a:t>ひな形等</a:t>
            </a:r>
            <a:br>
              <a:rPr lang="en-US" altLang="ja-JP" sz="800" dirty="0">
                <a:solidFill>
                  <a:srgbClr val="FF0000"/>
                </a:solidFill>
              </a:rPr>
            </a:br>
            <a:r>
              <a:rPr lang="ja-JP" altLang="en-US" sz="800" dirty="0">
                <a:solidFill>
                  <a:srgbClr val="FF0000"/>
                </a:solidFill>
              </a:rPr>
              <a:t>呼出し</a:t>
            </a:r>
            <a:endParaRPr lang="en-US" altLang="ja-JP" sz="8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A97DD54-97A1-FCAD-2524-09E3578FCB87}"/>
              </a:ext>
            </a:extLst>
          </p:cNvPr>
          <p:cNvSpPr txBox="1"/>
          <p:nvPr/>
        </p:nvSpPr>
        <p:spPr>
          <a:xfrm rot="476617">
            <a:off x="6035187" y="185603"/>
            <a:ext cx="160198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FF0000"/>
                </a:solidFill>
              </a:rPr>
              <a:t>編集中</a:t>
            </a: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EFACCEF-31F2-8EFB-9931-3FAEBADEDE37}"/>
              </a:ext>
            </a:extLst>
          </p:cNvPr>
          <p:cNvCxnSpPr>
            <a:cxnSpLocks/>
          </p:cNvCxnSpPr>
          <p:nvPr/>
        </p:nvCxnSpPr>
        <p:spPr>
          <a:xfrm>
            <a:off x="10654470" y="508769"/>
            <a:ext cx="371483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4C01676-33C2-9057-2535-D2FF15B4BBD4}"/>
              </a:ext>
            </a:extLst>
          </p:cNvPr>
          <p:cNvSpPr txBox="1"/>
          <p:nvPr/>
        </p:nvSpPr>
        <p:spPr>
          <a:xfrm>
            <a:off x="11025953" y="439115"/>
            <a:ext cx="1163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/>
              <a:t>テンプレ呼び出し</a:t>
            </a:r>
            <a:endParaRPr lang="en-US" altLang="ja-JP" sz="800" dirty="0"/>
          </a:p>
        </p:txBody>
      </p: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35A519DB-C858-32B5-CB3E-EACF7A709959}"/>
              </a:ext>
            </a:extLst>
          </p:cNvPr>
          <p:cNvGrpSpPr/>
          <p:nvPr/>
        </p:nvGrpSpPr>
        <p:grpSpPr>
          <a:xfrm>
            <a:off x="9013648" y="1446243"/>
            <a:ext cx="923868" cy="640978"/>
            <a:chOff x="8116556" y="1226114"/>
            <a:chExt cx="923868" cy="640978"/>
          </a:xfrm>
        </p:grpSpPr>
        <p:sp>
          <p:nvSpPr>
            <p:cNvPr id="108" name="四角形: メモ 107">
              <a:extLst>
                <a:ext uri="{FF2B5EF4-FFF2-40B4-BE49-F238E27FC236}">
                  <a16:creationId xmlns:a16="http://schemas.microsoft.com/office/drawing/2014/main" id="{3ED1A35C-EDA5-D708-78B5-1DAE84A0F780}"/>
                </a:ext>
              </a:extLst>
            </p:cNvPr>
            <p:cNvSpPr/>
            <p:nvPr/>
          </p:nvSpPr>
          <p:spPr>
            <a:xfrm>
              <a:off x="8218632" y="1226114"/>
              <a:ext cx="325120" cy="426720"/>
            </a:xfrm>
            <a:prstGeom prst="foldedCorne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800" dirty="0"/>
            </a:p>
          </p:txBody>
        </p:sp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565CAA6E-C133-ABA6-DED1-410EF5A3E1D7}"/>
                </a:ext>
              </a:extLst>
            </p:cNvPr>
            <p:cNvSpPr txBox="1"/>
            <p:nvPr/>
          </p:nvSpPr>
          <p:spPr>
            <a:xfrm>
              <a:off x="8116556" y="1651648"/>
              <a:ext cx="92386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800" dirty="0"/>
                <a:t>shosi.csv</a:t>
              </a:r>
            </a:p>
          </p:txBody>
        </p:sp>
      </p:grp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B9403913-4D86-34D0-5E40-A62659A872CB}"/>
              </a:ext>
            </a:extLst>
          </p:cNvPr>
          <p:cNvCxnSpPr>
            <a:cxnSpLocks/>
          </p:cNvCxnSpPr>
          <p:nvPr/>
        </p:nvCxnSpPr>
        <p:spPr>
          <a:xfrm>
            <a:off x="2360826" y="1721657"/>
            <a:ext cx="0" cy="214186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C2DE381A-A366-48EF-E901-87DB66A50DA1}"/>
              </a:ext>
            </a:extLst>
          </p:cNvPr>
          <p:cNvCxnSpPr>
            <a:cxnSpLocks/>
          </p:cNvCxnSpPr>
          <p:nvPr/>
        </p:nvCxnSpPr>
        <p:spPr>
          <a:xfrm>
            <a:off x="2389249" y="1721657"/>
            <a:ext cx="6676416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122F0ED7-CCFD-107A-0B5E-CD431ACEA8BB}"/>
              </a:ext>
            </a:extLst>
          </p:cNvPr>
          <p:cNvSpPr txBox="1"/>
          <p:nvPr/>
        </p:nvSpPr>
        <p:spPr>
          <a:xfrm>
            <a:off x="2329976" y="2283202"/>
            <a:ext cx="542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FF0000"/>
                </a:solidFill>
              </a:rPr>
              <a:t>参照</a:t>
            </a:r>
            <a:endParaRPr lang="en-US" altLang="ja-JP" sz="800" dirty="0">
              <a:solidFill>
                <a:srgbClr val="FF0000"/>
              </a:solidFill>
            </a:endParaRPr>
          </a:p>
        </p:txBody>
      </p: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198D3648-51FF-33EB-5171-17F71924585A}"/>
              </a:ext>
            </a:extLst>
          </p:cNvPr>
          <p:cNvCxnSpPr>
            <a:cxnSpLocks/>
          </p:cNvCxnSpPr>
          <p:nvPr/>
        </p:nvCxnSpPr>
        <p:spPr>
          <a:xfrm>
            <a:off x="9482586" y="1721657"/>
            <a:ext cx="740005" cy="7198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E406699B-CEF3-574D-DCD1-CFAC81B97207}"/>
              </a:ext>
            </a:extLst>
          </p:cNvPr>
          <p:cNvSpPr txBox="1"/>
          <p:nvPr/>
        </p:nvSpPr>
        <p:spPr>
          <a:xfrm>
            <a:off x="9905867" y="2054511"/>
            <a:ext cx="5429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800" dirty="0">
                <a:solidFill>
                  <a:srgbClr val="FF0000"/>
                </a:solidFill>
              </a:rPr>
              <a:t>参照</a:t>
            </a:r>
            <a:endParaRPr lang="en-US" altLang="ja-JP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8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8667</TotalTime>
  <Words>220</Words>
  <Application>Microsoft Office PowerPoint</Application>
  <PresentationFormat>A3 297x420 mm</PresentationFormat>
  <Paragraphs>57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0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川窪 智輝</dc:creator>
  <cp:lastModifiedBy>川窪 智輝</cp:lastModifiedBy>
  <cp:revision>42</cp:revision>
  <dcterms:created xsi:type="dcterms:W3CDTF">2025-03-21T05:14:53Z</dcterms:created>
  <dcterms:modified xsi:type="dcterms:W3CDTF">2025-04-28T01:41:41Z</dcterms:modified>
</cp:coreProperties>
</file>