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9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47D0-564D-47EC-A78C-B331C2E2B4EF}" type="datetimeFigureOut">
              <a:rPr lang="en-GB" smtClean="0"/>
              <a:pPr/>
              <a:t>12/02/2013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B4C3-9D1A-4DDF-BAD4-A7756E7619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476672"/>
            <a:ext cx="80648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Pflichtenheft</a:t>
            </a:r>
            <a:r>
              <a:rPr lang="en-GB" b="1" dirty="0" smtClean="0"/>
              <a:t> </a:t>
            </a:r>
            <a:r>
              <a:rPr lang="en-GB" b="1" dirty="0" err="1" smtClean="0"/>
              <a:t>für</a:t>
            </a:r>
            <a:r>
              <a:rPr lang="en-GB" b="1" dirty="0" smtClean="0"/>
              <a:t> die Software </a:t>
            </a:r>
            <a:r>
              <a:rPr lang="en-GB" b="1" dirty="0" err="1" smtClean="0"/>
              <a:t>zur</a:t>
            </a:r>
            <a:r>
              <a:rPr lang="en-GB" b="1" dirty="0" smtClean="0"/>
              <a:t> </a:t>
            </a:r>
            <a:r>
              <a:rPr lang="en-GB" b="1" dirty="0" err="1" smtClean="0"/>
              <a:t>automatischen</a:t>
            </a:r>
            <a:r>
              <a:rPr lang="en-GB" b="1" dirty="0" smtClean="0"/>
              <a:t> </a:t>
            </a:r>
            <a:r>
              <a:rPr lang="en-GB" b="1" dirty="0" err="1" smtClean="0"/>
              <a:t>Klassifikation</a:t>
            </a:r>
            <a:r>
              <a:rPr lang="en-GB" b="1" dirty="0" smtClean="0"/>
              <a:t> von </a:t>
            </a:r>
            <a:r>
              <a:rPr lang="en-GB" b="1" dirty="0" err="1" smtClean="0"/>
              <a:t>Fußabdrücken</a:t>
            </a:r>
            <a:endParaRPr lang="en-GB" b="1" dirty="0" smtClean="0"/>
          </a:p>
          <a:p>
            <a:endParaRPr lang="en-GB" dirty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 smtClean="0"/>
              <a:t>Einlesen</a:t>
            </a:r>
            <a:r>
              <a:rPr lang="en-GB" sz="2400" dirty="0" smtClean="0"/>
              <a:t> von JPG-</a:t>
            </a:r>
            <a:r>
              <a:rPr lang="en-GB" sz="2400" dirty="0" err="1" smtClean="0"/>
              <a:t>Bildern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Füße</a:t>
            </a:r>
            <a:endParaRPr lang="en-GB" sz="24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 smtClean="0"/>
              <a:t>Anzeige</a:t>
            </a:r>
            <a:r>
              <a:rPr lang="en-GB" sz="2400" dirty="0" smtClean="0"/>
              <a:t> des </a:t>
            </a:r>
            <a:r>
              <a:rPr lang="en-GB" sz="2400" dirty="0" err="1" smtClean="0"/>
              <a:t>Originalbildes</a:t>
            </a:r>
            <a:endParaRPr lang="en-GB" sz="24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 smtClean="0"/>
              <a:t>Anzeige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belasteten</a:t>
            </a:r>
            <a:r>
              <a:rPr lang="en-GB" sz="2400" dirty="0" smtClean="0"/>
              <a:t> </a:t>
            </a:r>
            <a:r>
              <a:rPr lang="en-GB" sz="2400" dirty="0" err="1" smtClean="0"/>
              <a:t>Fussanteile</a:t>
            </a:r>
            <a:endParaRPr lang="en-GB" sz="2400" dirty="0" smtClean="0"/>
          </a:p>
          <a:p>
            <a:pPr marL="177800" indent="-177800"/>
            <a:endParaRPr lang="en-GB" sz="2400" dirty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/>
              <a:t>Ermittlung</a:t>
            </a:r>
            <a:r>
              <a:rPr lang="en-GB" sz="2400" dirty="0"/>
              <a:t> </a:t>
            </a:r>
            <a:r>
              <a:rPr lang="en-GB" sz="2400" dirty="0" err="1"/>
              <a:t>geeigneter</a:t>
            </a:r>
            <a:r>
              <a:rPr lang="en-GB" sz="2400" dirty="0"/>
              <a:t> </a:t>
            </a:r>
            <a:r>
              <a:rPr lang="en-GB" sz="2400" dirty="0" err="1"/>
              <a:t>Kenngrößen</a:t>
            </a:r>
            <a:endParaRPr lang="en-GB" sz="2400" dirty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/>
              <a:t>Anzeige</a:t>
            </a:r>
            <a:r>
              <a:rPr lang="en-GB" sz="2400" dirty="0"/>
              <a:t> </a:t>
            </a:r>
            <a:r>
              <a:rPr lang="en-GB" sz="2400" dirty="0" err="1"/>
              <a:t>der</a:t>
            </a:r>
            <a:r>
              <a:rPr lang="en-GB" sz="2400" dirty="0"/>
              <a:t> </a:t>
            </a:r>
            <a:r>
              <a:rPr lang="en-GB" sz="2400" dirty="0" err="1" smtClean="0"/>
              <a:t>Werte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Kenngrößen</a:t>
            </a:r>
            <a:endParaRPr lang="en-GB" sz="2400" dirty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/>
              <a:t>Anzeige</a:t>
            </a:r>
            <a:r>
              <a:rPr lang="en-GB" sz="2400" dirty="0"/>
              <a:t> </a:t>
            </a:r>
            <a:r>
              <a:rPr lang="en-GB" sz="2400" dirty="0" err="1"/>
              <a:t>eines</a:t>
            </a:r>
            <a:r>
              <a:rPr lang="en-GB" sz="2400" dirty="0"/>
              <a:t> </a:t>
            </a:r>
            <a:r>
              <a:rPr lang="en-GB" sz="2400" dirty="0" err="1" smtClean="0"/>
              <a:t>Klassifikationsvorschlages</a:t>
            </a:r>
            <a:r>
              <a:rPr lang="en-GB" sz="2400" dirty="0" smtClean="0"/>
              <a:t>, </a:t>
            </a:r>
            <a:r>
              <a:rPr lang="en-GB" sz="2400" dirty="0" err="1"/>
              <a:t>entweder</a:t>
            </a:r>
            <a:endParaRPr lang="en-GB" sz="2400" dirty="0"/>
          </a:p>
          <a:p>
            <a:pPr marL="177800" lvl="1" indent="-177800">
              <a:buFont typeface="Arial" pitchFamily="34" charset="0"/>
              <a:buChar char="•"/>
            </a:pPr>
            <a:r>
              <a:rPr lang="en-GB" sz="2400" dirty="0" smtClean="0"/>
              <a:t>nominal </a:t>
            </a:r>
            <a:r>
              <a:rPr lang="en-GB" sz="2400" dirty="0" err="1"/>
              <a:t>oder</a:t>
            </a:r>
            <a:r>
              <a:rPr lang="en-GB" sz="2400" dirty="0"/>
              <a:t> </a:t>
            </a:r>
          </a:p>
          <a:p>
            <a:pPr marL="177800" lvl="1" indent="-177800">
              <a:buFont typeface="Arial" pitchFamily="34" charset="0"/>
              <a:buChar char="•"/>
            </a:pPr>
            <a:r>
              <a:rPr lang="en-GB" sz="2400" dirty="0" err="1"/>
              <a:t>metrisch</a:t>
            </a:r>
            <a:r>
              <a:rPr lang="en-GB" sz="2400" dirty="0"/>
              <a:t> </a:t>
            </a:r>
            <a:r>
              <a:rPr lang="en-GB" sz="2400" dirty="0" err="1"/>
              <a:t>als</a:t>
            </a:r>
            <a:r>
              <a:rPr lang="en-GB" sz="2400" dirty="0"/>
              <a:t> </a:t>
            </a:r>
            <a:r>
              <a:rPr lang="en-GB" sz="2400" dirty="0" err="1"/>
              <a:t>Wert</a:t>
            </a:r>
            <a:r>
              <a:rPr lang="en-GB" sz="2400" dirty="0"/>
              <a:t> auf </a:t>
            </a:r>
            <a:r>
              <a:rPr lang="en-GB" sz="2400" dirty="0" err="1"/>
              <a:t>einer</a:t>
            </a:r>
            <a:r>
              <a:rPr lang="en-GB" sz="2400" dirty="0"/>
              <a:t> </a:t>
            </a:r>
            <a:r>
              <a:rPr lang="en-GB" sz="2400" dirty="0" err="1"/>
              <a:t>Klassifikationsdimension</a:t>
            </a:r>
            <a:r>
              <a:rPr lang="en-GB" sz="2400" dirty="0"/>
              <a:t> </a:t>
            </a:r>
          </a:p>
          <a:p>
            <a:pPr marL="177800" indent="-177800">
              <a:buFont typeface="Arial" pitchFamily="34" charset="0"/>
              <a:buChar char="•"/>
            </a:pPr>
            <a:endParaRPr lang="en-GB" sz="2400" dirty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/>
              <a:t>Realisiert</a:t>
            </a:r>
            <a:r>
              <a:rPr lang="en-GB" sz="2400" dirty="0"/>
              <a:t> </a:t>
            </a:r>
            <a:r>
              <a:rPr lang="en-GB" sz="2400" dirty="0" err="1"/>
              <a:t>als</a:t>
            </a:r>
            <a:r>
              <a:rPr lang="en-GB" sz="2400" dirty="0"/>
              <a:t> GUI in </a:t>
            </a:r>
            <a:r>
              <a:rPr lang="en-GB" sz="2400" dirty="0" smtClean="0"/>
              <a:t>MATLAB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 smtClean="0"/>
              <a:t>m</a:t>
            </a:r>
            <a:r>
              <a:rPr lang="en-GB" sz="2400" smtClean="0"/>
              <a:t>it</a:t>
            </a:r>
            <a:r>
              <a:rPr lang="en-GB" sz="2400" dirty="0" smtClean="0"/>
              <a:t> </a:t>
            </a:r>
            <a:r>
              <a:rPr lang="en-GB" sz="2400" dirty="0" err="1" smtClean="0"/>
              <a:t>erläuterndem</a:t>
            </a:r>
            <a:r>
              <a:rPr lang="en-GB" sz="2400" dirty="0" smtClean="0"/>
              <a:t> Text </a:t>
            </a:r>
            <a:r>
              <a:rPr lang="en-GB" sz="2400" dirty="0" err="1" smtClean="0"/>
              <a:t>der</a:t>
            </a:r>
            <a:r>
              <a:rPr lang="en-GB" sz="2400" dirty="0" smtClean="0"/>
              <a:t> die </a:t>
            </a:r>
            <a:r>
              <a:rPr lang="en-GB" sz="2400" dirty="0" err="1" smtClean="0"/>
              <a:t>wesentlichen</a:t>
            </a:r>
            <a:r>
              <a:rPr lang="en-GB" sz="2400" dirty="0" smtClean="0"/>
              <a:t> </a:t>
            </a:r>
            <a:r>
              <a:rPr lang="en-GB" sz="2400" dirty="0" err="1" smtClean="0"/>
              <a:t>Schritte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Algorithmen</a:t>
            </a:r>
            <a:r>
              <a:rPr lang="en-GB" sz="2400" dirty="0" smtClean="0"/>
              <a:t> </a:t>
            </a:r>
            <a:r>
              <a:rPr lang="en-GB" sz="2400" dirty="0" err="1" smtClean="0"/>
              <a:t>beschreibt</a:t>
            </a:r>
            <a:endParaRPr lang="en-GB" sz="24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smtClean="0"/>
              <a:t>1-3 </a:t>
            </a:r>
            <a:r>
              <a:rPr lang="en-GB" sz="2400" dirty="0" err="1" smtClean="0"/>
              <a:t>Personen</a:t>
            </a:r>
            <a:endParaRPr lang="en-GB" sz="2400" dirty="0"/>
          </a:p>
          <a:p>
            <a:pPr marL="177800" indent="-177800">
              <a:buFont typeface="Arial" pitchFamily="34" charset="0"/>
              <a:buChar char="•"/>
            </a:pPr>
            <a:r>
              <a:rPr lang="en-GB" sz="2400" dirty="0" err="1"/>
              <a:t>Abgabe</a:t>
            </a:r>
            <a:r>
              <a:rPr lang="en-GB" sz="2400" dirty="0"/>
              <a:t> </a:t>
            </a:r>
            <a:r>
              <a:rPr lang="en-GB" sz="2400" dirty="0" err="1"/>
              <a:t>bis</a:t>
            </a:r>
            <a:r>
              <a:rPr lang="en-GB" sz="2400" dirty="0"/>
              <a:t> 31.3.13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Hermann Müller</dc:creator>
  <cp:lastModifiedBy>Hermann Müller</cp:lastModifiedBy>
  <cp:revision>4</cp:revision>
  <dcterms:created xsi:type="dcterms:W3CDTF">2013-02-12T12:51:27Z</dcterms:created>
  <dcterms:modified xsi:type="dcterms:W3CDTF">2013-02-12T16:51:32Z</dcterms:modified>
</cp:coreProperties>
</file>