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6/3/2014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Arreglos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Universidad Técnica Nacional</a:t>
            </a:r>
          </a:p>
          <a:p>
            <a:r>
              <a:rPr lang="es-CR" dirty="0" smtClean="0"/>
              <a:t>2014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002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b="1" dirty="0" smtClean="0"/>
          </a:p>
          <a:p>
            <a:endParaRPr lang="es-CR" b="1" dirty="0"/>
          </a:p>
          <a:p>
            <a:r>
              <a:rPr lang="es-CR" b="1" dirty="0" smtClean="0"/>
              <a:t>Problema </a:t>
            </a:r>
            <a:r>
              <a:rPr lang="es-CR" b="1" dirty="0"/>
              <a:t>2:</a:t>
            </a:r>
          </a:p>
          <a:p>
            <a:r>
              <a:rPr lang="es-CR" dirty="0"/>
              <a:t>Definir un vector de 5 componentes de tipo </a:t>
            </a:r>
            <a:r>
              <a:rPr lang="es-CR" dirty="0" err="1"/>
              <a:t>float</a:t>
            </a:r>
            <a:r>
              <a:rPr lang="es-CR" dirty="0"/>
              <a:t> que representen las alturas de 5 personas.</a:t>
            </a:r>
            <a:br>
              <a:rPr lang="es-CR" dirty="0"/>
            </a:br>
            <a:r>
              <a:rPr lang="es-CR" dirty="0"/>
              <a:t>Obtener el promedio de las mismas. Contar cuántas personas son más altas que el promedio y cuántas más bajas.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5820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Ejercicio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b="1" dirty="0" smtClean="0"/>
          </a:p>
          <a:p>
            <a:endParaRPr lang="es-CR" b="1" dirty="0"/>
          </a:p>
          <a:p>
            <a:r>
              <a:rPr lang="es-CR" b="1" dirty="0" smtClean="0"/>
              <a:t>Problema </a:t>
            </a:r>
            <a:r>
              <a:rPr lang="es-CR" b="1" dirty="0"/>
              <a:t>3:</a:t>
            </a:r>
          </a:p>
          <a:p>
            <a:r>
              <a:rPr lang="es-CR" dirty="0"/>
              <a:t>Una empresa tiene dos turnos (mañana y tarde) en los que trabajan 8 empleados (4 por la mañana y 4 por la tarde)</a:t>
            </a:r>
            <a:br>
              <a:rPr lang="es-CR" dirty="0"/>
            </a:br>
            <a:r>
              <a:rPr lang="es-CR" dirty="0"/>
              <a:t>Confeccionar un programa que permita almacenar los sueldos de los empleados agrupados por turno.</a:t>
            </a:r>
            <a:br>
              <a:rPr lang="es-CR" dirty="0"/>
            </a:br>
            <a:r>
              <a:rPr lang="es-CR" dirty="0"/>
              <a:t>Imprimir los gastos en sueldos de cada turno.</a:t>
            </a:r>
          </a:p>
        </p:txBody>
      </p:sp>
    </p:spTree>
    <p:extLst>
      <p:ext uri="{BB962C8B-B14F-4D97-AF65-F5344CB8AC3E}">
        <p14:creationId xmlns:p14="http://schemas.microsoft.com/office/powerpoint/2010/main" val="37164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Arreglos O </a:t>
            </a:r>
            <a:r>
              <a:rPr lang="es-CR" dirty="0" err="1" smtClean="0"/>
              <a:t>aRRAY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R" dirty="0" smtClean="0"/>
          </a:p>
          <a:p>
            <a:r>
              <a:rPr lang="es-CR" sz="3200" dirty="0" smtClean="0"/>
              <a:t>Un </a:t>
            </a:r>
            <a:r>
              <a:rPr lang="es-CR" sz="3200" dirty="0" err="1"/>
              <a:t>array</a:t>
            </a:r>
            <a:r>
              <a:rPr lang="es-CR" sz="3200" dirty="0"/>
              <a:t> es un medio de guardar un conjunto de objetos de la misma clase. Se accede a cada elemento individual del </a:t>
            </a:r>
            <a:r>
              <a:rPr lang="es-CR" sz="3200" dirty="0" err="1"/>
              <a:t>array</a:t>
            </a:r>
            <a:r>
              <a:rPr lang="es-CR" sz="3200" dirty="0"/>
              <a:t> mediante un número entero denominado índice. 0 es el índice del primer elemento y </a:t>
            </a:r>
            <a:r>
              <a:rPr lang="es-CR" sz="3200" i="1" dirty="0"/>
              <a:t>n-1</a:t>
            </a:r>
            <a:r>
              <a:rPr lang="es-CR" sz="3200" dirty="0"/>
              <a:t> es el índice del último elemento, siendo </a:t>
            </a:r>
            <a:r>
              <a:rPr lang="es-CR" sz="3200" i="1" dirty="0"/>
              <a:t>n</a:t>
            </a:r>
            <a:r>
              <a:rPr lang="es-CR" sz="3200" dirty="0"/>
              <a:t>, la dimensión del </a:t>
            </a:r>
            <a:r>
              <a:rPr lang="es-CR" sz="3200" dirty="0" err="1"/>
              <a:t>array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379153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Aspectos importantes de los ARREGLOS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 smtClean="0"/>
          </a:p>
          <a:p>
            <a:endParaRPr lang="es-CR" dirty="0"/>
          </a:p>
          <a:p>
            <a:r>
              <a:rPr lang="es-CR" sz="4000" dirty="0" smtClean="0"/>
              <a:t>Declarar </a:t>
            </a:r>
            <a:r>
              <a:rPr lang="es-CR" sz="4000" dirty="0"/>
              <a:t>el </a:t>
            </a:r>
            <a:r>
              <a:rPr lang="es-CR" sz="4000" dirty="0" err="1"/>
              <a:t>array</a:t>
            </a:r>
            <a:endParaRPr lang="es-CR" sz="4000" dirty="0"/>
          </a:p>
          <a:p>
            <a:r>
              <a:rPr lang="es-CR" sz="4000" dirty="0"/>
              <a:t>Crear el </a:t>
            </a:r>
            <a:r>
              <a:rPr lang="es-CR" sz="4000" dirty="0" err="1"/>
              <a:t>array</a:t>
            </a:r>
            <a:endParaRPr lang="es-CR" sz="4000" dirty="0"/>
          </a:p>
          <a:p>
            <a:r>
              <a:rPr lang="es-CR" sz="4000" dirty="0"/>
              <a:t>Inicializar los elementos del </a:t>
            </a:r>
            <a:r>
              <a:rPr lang="es-CR" sz="4000" dirty="0" err="1"/>
              <a:t>array</a:t>
            </a:r>
            <a:endParaRPr lang="es-CR" sz="4000" dirty="0"/>
          </a:p>
          <a:p>
            <a:r>
              <a:rPr lang="es-CR" sz="4000" dirty="0"/>
              <a:t>Usar el </a:t>
            </a:r>
            <a:r>
              <a:rPr lang="es-CR" sz="4000" dirty="0" err="1"/>
              <a:t>array</a:t>
            </a:r>
            <a:endParaRPr lang="es-CR" sz="40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5177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Declarar y crear un </a:t>
            </a:r>
            <a:r>
              <a:rPr lang="es-CR" b="1" dirty="0" err="1" smtClean="0"/>
              <a:t>array</a:t>
            </a:r>
            <a:endParaRPr lang="es-C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269377"/>
            <a:ext cx="1073402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declarar un </a:t>
            </a:r>
            <a:r>
              <a:rPr kumimoji="0" lang="es-CR" altLang="es-CR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s-CR" altLang="es-C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escribe</a:t>
            </a:r>
            <a:endParaRPr kumimoji="0" lang="es-CR" altLang="es-C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tipo_de_dato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[] </a:t>
            </a: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nombre_del_array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R" altLang="es-C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declarar un </a:t>
            </a:r>
            <a:r>
              <a:rPr kumimoji="0" lang="es-CR" altLang="es-CR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s-CR" altLang="es-C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enteros escribimos</a:t>
            </a:r>
            <a:endParaRPr kumimoji="0" lang="es-CR" altLang="es-C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[] </a:t>
            </a: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numeros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R" altLang="es-C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crear un </a:t>
            </a:r>
            <a:r>
              <a:rPr kumimoji="0" lang="es-CR" altLang="es-CR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s-CR" altLang="es-C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4 número enteros escribimos</a:t>
            </a:r>
            <a:endParaRPr kumimoji="0" lang="es-CR" altLang="es-C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numeros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=new </a:t>
            </a: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[4];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R" altLang="es-C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declaración y la creación del </a:t>
            </a:r>
            <a:r>
              <a:rPr kumimoji="0" lang="es-CR" altLang="es-CR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s-CR" altLang="es-C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puede hacer en una misma línea.</a:t>
            </a:r>
            <a:endParaRPr kumimoji="0" lang="es-CR" altLang="es-C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[] </a:t>
            </a: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numeros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=new </a:t>
            </a: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[4];</a:t>
            </a:r>
            <a:r>
              <a:rPr kumimoji="0" lang="es-CR" altLang="es-C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R" altLang="es-C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7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b="1" dirty="0"/>
              <a:t>Inicializar y usar los elementos del </a:t>
            </a:r>
            <a:r>
              <a:rPr lang="es-CR" b="1" dirty="0" err="1" smtClean="0"/>
              <a:t>array</a:t>
            </a:r>
            <a:endParaRPr lang="es-C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994013"/>
            <a:ext cx="8615065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inicializar el </a:t>
            </a:r>
            <a:r>
              <a:rPr kumimoji="0" lang="es-CR" altLang="es-C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s-CR" altLang="es-C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4 enteros escribimos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R" altLang="es-C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numeros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[0]=2;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numeros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[1]=-4;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numeros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[2]=15;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numeros</a:t>
            </a:r>
            <a:r>
              <a:rPr kumimoji="0" lang="es-CR" altLang="es-C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[3]=-25;</a:t>
            </a:r>
            <a:r>
              <a:rPr kumimoji="0" lang="es-CR" altLang="es-C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s-CR" altLang="es-CR" sz="24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CR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dirty="0" smtClean="0"/>
              <a:t>Se </a:t>
            </a:r>
            <a:r>
              <a:rPr lang="es-CR" dirty="0"/>
              <a:t>pueden inicializar en un bucle </a:t>
            </a:r>
            <a:r>
              <a:rPr lang="es-CR" b="1" dirty="0" err="1"/>
              <a:t>for</a:t>
            </a:r>
            <a:r>
              <a:rPr lang="es-CR" dirty="0"/>
              <a:t> como resultado de alguna </a:t>
            </a:r>
            <a:r>
              <a:rPr lang="es-CR" dirty="0" smtClean="0"/>
              <a:t>operación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s-CR" altLang="es-C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altLang="es-CR" sz="2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for</a:t>
            </a:r>
            <a:r>
              <a:rPr lang="es-CR" altLang="es-CR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CR" altLang="es-CR" sz="2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int</a:t>
            </a:r>
            <a:r>
              <a:rPr lang="es-CR" altLang="es-CR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i=0; i&lt;4; i</a:t>
            </a: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++)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s-CR" altLang="es-CR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numeros</a:t>
            </a: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[i</a:t>
            </a:r>
            <a:r>
              <a:rPr lang="es-CR" altLang="es-CR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]=i*i+4; </a:t>
            </a:r>
            <a:endParaRPr lang="es-CR" altLang="es-CR" sz="24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r>
              <a:rPr lang="es-CR" altLang="es-CR" sz="3200" dirty="0" smtClean="0"/>
              <a:t> </a:t>
            </a:r>
            <a:endParaRPr lang="es-CR" altLang="es-CR" sz="4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R" altLang="es-C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b="1" dirty="0"/>
              <a:t>Inicializar y usar los elementos del </a:t>
            </a:r>
            <a:r>
              <a:rPr lang="es-CR" b="1" dirty="0" err="1"/>
              <a:t>array</a:t>
            </a:r>
            <a:endParaRPr lang="es-C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14405" y="1774710"/>
            <a:ext cx="7385039" cy="425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CR" altLang="es-CR" sz="24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altLang="es-CR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for</a:t>
            </a: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s-CR" altLang="es-CR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int</a:t>
            </a: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s-CR" altLang="es-CR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i=0; i&lt;</a:t>
            </a:r>
            <a:r>
              <a:rPr lang="es-CR" altLang="es-CR" sz="2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numeros.length</a:t>
            </a:r>
            <a:r>
              <a:rPr lang="es-CR" altLang="es-CR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 i</a:t>
            </a: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++)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s-CR" altLang="es-CR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numeros</a:t>
            </a: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[i</a:t>
            </a:r>
            <a:r>
              <a:rPr lang="es-CR" altLang="es-CR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]=i*i+4; </a:t>
            </a:r>
            <a:endParaRPr lang="es-CR" altLang="es-CR" sz="24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altLang="es-CR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r>
              <a:rPr lang="es-CR" altLang="es-CR" sz="3200" dirty="0" smtClean="0"/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CR" altLang="es-CR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altLang="es-C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CR" altLang="es-C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s-CR" altLang="es-C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pueden declarar, crear e inicializar en una misma línea, del siguiente </a:t>
            </a:r>
            <a:r>
              <a:rPr lang="es-CR" altLang="es-C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CR" altLang="es-CR" sz="105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altLang="es-CR" sz="18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int</a:t>
            </a:r>
            <a:r>
              <a:rPr lang="es-CR" altLang="es-CR" sz="1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 </a:t>
            </a:r>
            <a:r>
              <a:rPr lang="es-CR" altLang="es-CR" sz="18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numeros</a:t>
            </a:r>
            <a:r>
              <a:rPr lang="es-CR" altLang="es-CR" sz="1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={2, -4, 15, -25}; </a:t>
            </a:r>
            <a:endParaRPr lang="es-CR" altLang="es-CR" sz="18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R" altLang="es-CR" sz="18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String</a:t>
            </a:r>
            <a:r>
              <a:rPr lang="es-CR" altLang="es-CR" sz="1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[] nombres={"Juan", "José", "Miguel", "Antonio</a:t>
            </a:r>
            <a:r>
              <a:rPr lang="es-CR" altLang="es-CR" sz="1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R" altLang="es-C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Representación</a:t>
            </a:r>
            <a:endParaRPr lang="es-CR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0610" y="2400858"/>
            <a:ext cx="5396267" cy="273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7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Representación</a:t>
            </a:r>
          </a:p>
        </p:txBody>
      </p:sp>
      <p:pic>
        <p:nvPicPr>
          <p:cNvPr id="5122" name="Picture 2" descr="https://encrypted-tbn3.gstatic.com/images?q=tbn:ANd9GcQaB282KKiFhdFjEjU9hnr6m3VWYHKhQN1aGW-VFWa8zxhfLeTak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78" y="2310840"/>
            <a:ext cx="5998340" cy="308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0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Ejercicio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Problema 1:</a:t>
            </a:r>
          </a:p>
          <a:p>
            <a:r>
              <a:rPr lang="es-CR" dirty="0"/>
              <a:t>Se desea guardar los sueldos de 5 operarios.</a:t>
            </a:r>
            <a:br>
              <a:rPr lang="es-CR" dirty="0"/>
            </a:br>
            <a:r>
              <a:rPr lang="es-CR" dirty="0"/>
              <a:t>Según lo conocido deberíamos definir 5 variables si queremos tener en un cierto momento los 5 sueldos almacenados en memoria.</a:t>
            </a:r>
            <a:br>
              <a:rPr lang="es-CR" dirty="0"/>
            </a:br>
            <a:r>
              <a:rPr lang="es-CR" dirty="0"/>
              <a:t>Empleando un vector solo se requiere definir un único nombre y accedemos a cada elemento por medio del subíndice.</a:t>
            </a:r>
          </a:p>
          <a:p>
            <a:endParaRPr lang="es-CR" dirty="0"/>
          </a:p>
        </p:txBody>
      </p:sp>
      <p:pic>
        <p:nvPicPr>
          <p:cNvPr id="6146" name="Picture 2" descr="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20" y="4244118"/>
            <a:ext cx="4944459" cy="144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09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TC103090434[[fn=Caracteres de madera]]</Template>
  <TotalTime>32</TotalTime>
  <Words>245</Words>
  <Application>Microsoft Office PowerPoint</Application>
  <PresentationFormat>Panorámica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Rockwell</vt:lpstr>
      <vt:lpstr>Rockwell Condensed</vt:lpstr>
      <vt:lpstr>Times New Roman</vt:lpstr>
      <vt:lpstr>Wingdings</vt:lpstr>
      <vt:lpstr>Tipo de madera</vt:lpstr>
      <vt:lpstr>Arreglos</vt:lpstr>
      <vt:lpstr>Arreglos O aRRAY</vt:lpstr>
      <vt:lpstr>Aspectos importantes de los ARREGLOS</vt:lpstr>
      <vt:lpstr>Declarar y crear un array</vt:lpstr>
      <vt:lpstr>Inicializar y usar los elementos del array</vt:lpstr>
      <vt:lpstr>Inicializar y usar los elementos del array</vt:lpstr>
      <vt:lpstr>Representación</vt:lpstr>
      <vt:lpstr>Representación</vt:lpstr>
      <vt:lpstr>Ejercicio</vt:lpstr>
      <vt:lpstr>Ejercicio</vt:lpstr>
      <vt:lpstr>Ejercicio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Jimenez</dc:creator>
  <cp:lastModifiedBy>Jimenez</cp:lastModifiedBy>
  <cp:revision>4</cp:revision>
  <dcterms:created xsi:type="dcterms:W3CDTF">2014-06-03T22:22:56Z</dcterms:created>
  <dcterms:modified xsi:type="dcterms:W3CDTF">2014-06-03T22:55:42Z</dcterms:modified>
</cp:coreProperties>
</file>