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5" r:id="rId3"/>
    <p:sldId id="257" r:id="rId4"/>
    <p:sldId id="259" r:id="rId5"/>
    <p:sldId id="260" r:id="rId6"/>
    <p:sldId id="263" r:id="rId7"/>
    <p:sldId id="265" r:id="rId8"/>
    <p:sldId id="266" r:id="rId9"/>
    <p:sldId id="271" r:id="rId10"/>
    <p:sldId id="261" r:id="rId11"/>
    <p:sldId id="273" r:id="rId12"/>
    <p:sldId id="274" r:id="rId13"/>
    <p:sldId id="264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8:30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8:30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370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8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0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469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3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1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8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3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4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BCBDA2-AE49-49FF-B1E7-B12FF158F29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29C6CC-9F35-4AAB-BDDD-74897C83B07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3908-C494-D3A1-8EFB-C92E1E745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0CE5D-9DC0-1A95-131A-C697066CA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421392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4939-C65B-D064-3C88-1C6C782B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81" y="2139408"/>
            <a:ext cx="3349487" cy="19281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Top 10 geliebte Filme</a:t>
            </a:r>
          </a:p>
        </p:txBody>
      </p:sp>
      <p:pic>
        <p:nvPicPr>
          <p:cNvPr id="19" name="Inhaltsplatzhalter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9A5A2B3-65EF-DB78-0AE2-BFD413468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91" y="1280428"/>
            <a:ext cx="7090286" cy="4297143"/>
          </a:xfrm>
        </p:spPr>
      </p:pic>
    </p:spTree>
    <p:extLst>
      <p:ext uri="{BB962C8B-B14F-4D97-AF65-F5344CB8AC3E}">
        <p14:creationId xmlns:p14="http://schemas.microsoft.com/office/powerpoint/2010/main" val="1098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523D35-AAF2-3426-978F-30BFB3EC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188717"/>
            <a:ext cx="6664855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Was schaut denn Eric sich an?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FC4A3-A84C-42D4-67B1-23A0E6DE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4015" y="1188717"/>
            <a:ext cx="2594343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300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8" name="Picture 4" descr="Profilfoto für eric">
            <a:extLst>
              <a:ext uri="{FF2B5EF4-FFF2-40B4-BE49-F238E27FC236}">
                <a16:creationId xmlns:a16="http://schemas.microsoft.com/office/drawing/2014/main" id="{09030B7E-BE03-E219-3949-016BB039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91" y="1601164"/>
            <a:ext cx="3114444" cy="35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4939-C65B-D064-3C88-1C6C782B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81" y="2139408"/>
            <a:ext cx="3349487" cy="19281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Top 10 am besten </a:t>
            </a:r>
            <a:r>
              <a:rPr lang="de-DE" sz="2800" dirty="0" err="1"/>
              <a:t>gerated</a:t>
            </a:r>
            <a:r>
              <a:rPr lang="de-DE" sz="2800" dirty="0"/>
              <a:t> Filme</a:t>
            </a:r>
          </a:p>
        </p:txBody>
      </p:sp>
      <p:pic>
        <p:nvPicPr>
          <p:cNvPr id="19" name="Inhaltsplatzhalter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9A5A2B3-65EF-DB78-0AE2-BFD413468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91" y="1280428"/>
            <a:ext cx="7090286" cy="4297143"/>
          </a:xfrm>
        </p:spPr>
      </p:pic>
    </p:spTree>
    <p:extLst>
      <p:ext uri="{BB962C8B-B14F-4D97-AF65-F5344CB8AC3E}">
        <p14:creationId xmlns:p14="http://schemas.microsoft.com/office/powerpoint/2010/main" val="311669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36070-2234-B250-3BB5-C8115562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39" y="834887"/>
            <a:ext cx="9601200" cy="14859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Erics gut bewertete Filme </a:t>
            </a:r>
            <a:r>
              <a:rPr lang="de-DE" sz="2800" dirty="0" err="1"/>
              <a:t>vs</a:t>
            </a:r>
            <a:r>
              <a:rPr lang="de-DE" sz="2800" dirty="0"/>
              <a:t> Top250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7DD3D9-91ED-6BBC-D313-FC92C1EA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53" y="1878496"/>
            <a:ext cx="7500730" cy="4846397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809D19F-46B0-A07D-0195-410FB87A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1" y="1878496"/>
            <a:ext cx="3084928" cy="4548796"/>
          </a:xfrm>
        </p:spPr>
      </p:pic>
    </p:spTree>
    <p:extLst>
      <p:ext uri="{BB962C8B-B14F-4D97-AF65-F5344CB8AC3E}">
        <p14:creationId xmlns:p14="http://schemas.microsoft.com/office/powerpoint/2010/main" val="388876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4939-C65B-D064-3C88-1C6C782B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98" y="761874"/>
            <a:ext cx="4754941" cy="19281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3200" dirty="0"/>
              <a:t>Ein Filmtipp für Eric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DBAD152-908B-F644-88A0-2E46A0FF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98" y="1990529"/>
            <a:ext cx="7249769" cy="3830168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7A8D4CC-C655-2A8C-FFCD-6CB33BC9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C2AD0097-3132-84A3-AC7F-DBC9EFD03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994890"/>
              </p:ext>
            </p:extLst>
          </p:nvPr>
        </p:nvGraphicFramePr>
        <p:xfrm>
          <a:off x="7993730" y="1725970"/>
          <a:ext cx="4315376" cy="383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59600" imgH="3070800" progId="PBrush">
                  <p:embed/>
                </p:oleObj>
              </mc:Choice>
              <mc:Fallback>
                <p:oleObj name="Bitmap Image" r:id="rId3" imgW="3459600" imgH="307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3730" y="1725970"/>
                        <a:ext cx="4315376" cy="383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88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27B19-34CD-A850-57C3-BEAAD84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8C8AF-AF61-929A-738B-5C8B9D8F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Eric.</a:t>
            </a:r>
          </a:p>
        </p:txBody>
      </p:sp>
      <p:pic>
        <p:nvPicPr>
          <p:cNvPr id="2050" name="Picture 2" descr="Danke - Hausverwaltung R.E. Immo GmbH">
            <a:extLst>
              <a:ext uri="{FF2B5EF4-FFF2-40B4-BE49-F238E27FC236}">
                <a16:creationId xmlns:a16="http://schemas.microsoft.com/office/drawing/2014/main" id="{DB37098B-6338-8071-BFEB-615E534B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04" y="3429000"/>
            <a:ext cx="8491599" cy="31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2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2258D6-9A5E-C9C0-B029-EB3A99F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71329"/>
            <a:ext cx="10277061" cy="207065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Von Eric die Tabelle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A2B6E4-87D1-D9BE-2F9A-2D0CAB56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89157" y="1570383"/>
            <a:ext cx="9383643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2258D6-9A5E-C9C0-B029-EB3A99F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71329"/>
            <a:ext cx="10277061" cy="207065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Von Eric die Tabelle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A2B6E4-87D1-D9BE-2F9A-2D0CAB56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89157" y="1570383"/>
            <a:ext cx="9383643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2258D6-9A5E-C9C0-B029-EB3A99F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1" y="797952"/>
            <a:ext cx="4164529" cy="60600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Die Filmegenre Drama allein wird also gern produziert.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4FF22D1-793F-392C-0D7C-29ED6FC5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48" y="1043609"/>
            <a:ext cx="6523152" cy="5158408"/>
          </a:xfr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59ABA9-4B96-282D-59B9-D05F89308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57" y="3254310"/>
            <a:ext cx="3656292" cy="26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56630-D366-1743-F20A-C78ADA96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39" y="574830"/>
            <a:ext cx="9601200" cy="14859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3000" dirty="0"/>
              <a:t>Auch mit anderen Genres zusammen </a:t>
            </a:r>
          </a:p>
        </p:txBody>
      </p:sp>
      <p:pic>
        <p:nvPicPr>
          <p:cNvPr id="9" name="Inhaltsplatzhalter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ADFA3D-79E2-EBDD-E29E-8C52473A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689041"/>
            <a:ext cx="1999603" cy="4272375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877B19-7862-21B3-5061-CBDFA6D26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09" y="1317780"/>
            <a:ext cx="6561389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2559D-6C09-9CCE-DDC3-ABC743AA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914479"/>
            <a:ext cx="9869557" cy="190831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2800" dirty="0"/>
              <a:t>Die Filmszenen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43E505-6E72-9B5A-D8D7-8A024E0E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68" y="2365513"/>
            <a:ext cx="2704118" cy="2663608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A2A8E2-8CDB-20D4-489E-A88C896DE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26" y="1007979"/>
            <a:ext cx="6295799" cy="56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3EF57-E4CB-72A8-4B34-FED81708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4" y="814866"/>
            <a:ext cx="9601200" cy="14859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Häufige Schauspieler</a:t>
            </a: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Top 20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E61B7E-C97B-0906-4334-97C414167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04" y="2209659"/>
            <a:ext cx="2042337" cy="3276884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C4ED51-6EF4-A518-6CD5-12DE427F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01" y="1470992"/>
            <a:ext cx="7862010" cy="51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C7F3-6BC5-86D3-187B-8392B78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2800" dirty="0"/>
              <a:t>lange </a:t>
            </a:r>
            <a:r>
              <a:rPr lang="de-DE" sz="2800" dirty="0" err="1"/>
              <a:t>vs</a:t>
            </a:r>
            <a:r>
              <a:rPr lang="de-DE" sz="2800" dirty="0"/>
              <a:t> kurze Filme		          </a:t>
            </a:r>
            <a:r>
              <a:rPr lang="de-DE" sz="1800" dirty="0"/>
              <a:t>*Definition von langen Filmen: &gt; 150min</a:t>
            </a:r>
            <a:br>
              <a:rPr lang="de-DE" sz="1800" dirty="0"/>
            </a:br>
            <a:r>
              <a:rPr lang="de-DE" sz="1800" dirty="0"/>
              <a:t>					              *Definition von kurzen Filmen: &lt; 100min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4F3EDEC-0411-F2C3-3509-4D33D9D4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4606"/>
            <a:ext cx="5098774" cy="48690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5563AD-8297-C08F-341D-2A22AE4E9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17" y="1554846"/>
            <a:ext cx="4870173" cy="4922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74940BD-6088-157A-5BC0-4F7825001F91}"/>
                  </a:ext>
                </a:extLst>
              </p14:cNvPr>
              <p14:cNvContentPartPr/>
              <p14:nvPr/>
            </p14:nvContentPartPr>
            <p14:xfrm>
              <a:off x="2556190" y="2457948"/>
              <a:ext cx="3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74940BD-6088-157A-5BC0-4F7825001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7190" y="24493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28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C7F3-6BC5-86D3-187B-8392B78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de-DE" sz="2800" dirty="0"/>
              <a:t>lange </a:t>
            </a:r>
            <a:r>
              <a:rPr lang="de-DE" sz="2800" dirty="0" err="1"/>
              <a:t>vs</a:t>
            </a:r>
            <a:r>
              <a:rPr lang="de-DE" sz="2800" dirty="0"/>
              <a:t> kurze Filme		          </a:t>
            </a:r>
            <a:r>
              <a:rPr lang="de-DE" sz="1800" dirty="0"/>
              <a:t>*Definition von langen Filmen: &gt; 150min</a:t>
            </a:r>
            <a:br>
              <a:rPr lang="de-DE" sz="1800" dirty="0"/>
            </a:br>
            <a:r>
              <a:rPr lang="de-DE" sz="1800" dirty="0"/>
              <a:t>					              *Definition von kurzen Filmen: &lt; 100min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4F3EDEC-0411-F2C3-3509-4D33D9D4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4606"/>
            <a:ext cx="5098774" cy="48690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5563AD-8297-C08F-341D-2A22AE4E9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17" y="1554846"/>
            <a:ext cx="4870173" cy="4922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74940BD-6088-157A-5BC0-4F7825001F91}"/>
                  </a:ext>
                </a:extLst>
              </p14:cNvPr>
              <p14:cNvContentPartPr/>
              <p14:nvPr/>
            </p14:nvContentPartPr>
            <p14:xfrm>
              <a:off x="2556190" y="2457948"/>
              <a:ext cx="3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74940BD-6088-157A-5BC0-4F7825001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7190" y="244894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Grafik 26">
            <a:extLst>
              <a:ext uri="{FF2B5EF4-FFF2-40B4-BE49-F238E27FC236}">
                <a16:creationId xmlns:a16="http://schemas.microsoft.com/office/drawing/2014/main" id="{2F683AA3-A8E8-85F8-5D01-AA1840139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47" y="2155285"/>
            <a:ext cx="9674582" cy="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367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124</Words>
  <Application>Microsoft Office PowerPoint</Application>
  <PresentationFormat>Breitbild</PresentationFormat>
  <Paragraphs>17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Franklin Gothic Book</vt:lpstr>
      <vt:lpstr>Wingdings</vt:lpstr>
      <vt:lpstr>Ausschnitt</vt:lpstr>
      <vt:lpstr>Bitmap Image</vt:lpstr>
      <vt:lpstr>Präsentation</vt:lpstr>
      <vt:lpstr>Von Eric die Tabelle</vt:lpstr>
      <vt:lpstr>Von Eric die Tabelle</vt:lpstr>
      <vt:lpstr>Die Filmegenre Drama allein wird also gern produziert.</vt:lpstr>
      <vt:lpstr>Auch mit anderen Genres zusammen </vt:lpstr>
      <vt:lpstr>Die Filmszenen</vt:lpstr>
      <vt:lpstr>Häufige Schauspieler  Top 20</vt:lpstr>
      <vt:lpstr>lange vs kurze Filme            *Definition von langen Filmen: &gt; 150min                    *Definition von kurzen Filmen: &lt; 100min</vt:lpstr>
      <vt:lpstr>lange vs kurze Filme            *Definition von langen Filmen: &gt; 150min                    *Definition von kurzen Filmen: &lt; 100min</vt:lpstr>
      <vt:lpstr>Top 10 geliebte Filme</vt:lpstr>
      <vt:lpstr>    Was schaut denn Eric sich an?</vt:lpstr>
      <vt:lpstr>Top 10 am besten gerated Filme</vt:lpstr>
      <vt:lpstr>Erics gut bewertete Filme vs Top250</vt:lpstr>
      <vt:lpstr>Ein Filmtipp für Eric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Heinrich Edelmann</dc:creator>
  <cp:lastModifiedBy>Heinrich Edelmann</cp:lastModifiedBy>
  <cp:revision>3</cp:revision>
  <dcterms:created xsi:type="dcterms:W3CDTF">2022-10-13T17:42:33Z</dcterms:created>
  <dcterms:modified xsi:type="dcterms:W3CDTF">2022-10-16T10:34:26Z</dcterms:modified>
</cp:coreProperties>
</file>