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3" r:id="rId5"/>
    <p:sldId id="294" r:id="rId6"/>
    <p:sldId id="295" r:id="rId7"/>
    <p:sldId id="290" r:id="rId8"/>
    <p:sldId id="291" r:id="rId9"/>
    <p:sldId id="292" r:id="rId10"/>
    <p:sldId id="287" r:id="rId11"/>
    <p:sldId id="288" r:id="rId12"/>
    <p:sldId id="289" r:id="rId13"/>
    <p:sldId id="284" r:id="rId14"/>
    <p:sldId id="285" r:id="rId15"/>
    <p:sldId id="286" r:id="rId16"/>
    <p:sldId id="281" r:id="rId17"/>
    <p:sldId id="282" r:id="rId18"/>
    <p:sldId id="283" r:id="rId19"/>
    <p:sldId id="278" r:id="rId20"/>
    <p:sldId id="279" r:id="rId21"/>
    <p:sldId id="280" r:id="rId22"/>
    <p:sldId id="275" r:id="rId23"/>
    <p:sldId id="276" r:id="rId24"/>
    <p:sldId id="277" r:id="rId25"/>
    <p:sldId id="272" r:id="rId26"/>
    <p:sldId id="273" r:id="rId27"/>
    <p:sldId id="274" r:id="rId28"/>
    <p:sldId id="269" r:id="rId29"/>
    <p:sldId id="270" r:id="rId30"/>
    <p:sldId id="271" r:id="rId31"/>
    <p:sldId id="266" r:id="rId32"/>
    <p:sldId id="267" r:id="rId33"/>
    <p:sldId id="268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5BED6-7621-4159-A51C-B32EB1693C01}" v="148" dt="2023-11-22T19:38:27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redo custSel addSld delSld modSld sldOrd">
      <pc:chgData name="Hein van Wanrooij" userId="ebcdd4c57331f9b2" providerId="LiveId" clId="{9B620784-A96A-4A09-81E0-6311C54AB5CE}" dt="2023-11-01T19:15:13.501" v="13772" actId="2057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 ord">
        <pc:chgData name="Hein van Wanrooij" userId="ebcdd4c57331f9b2" providerId="LiveId" clId="{9B620784-A96A-4A09-81E0-6311C54AB5CE}" dt="2023-11-01T18:55:16.052" v="12859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1:09.460" v="9210" actId="20577"/>
        <pc:sldMkLst>
          <pc:docMk/>
          <pc:sldMk cId="3540332050" sldId="320"/>
        </pc:sldMkLst>
        <pc:spChg chg="mod">
          <ac:chgData name="Hein van Wanrooij" userId="ebcdd4c57331f9b2" providerId="LiveId" clId="{9B620784-A96A-4A09-81E0-6311C54AB5CE}" dt="2023-10-25T12:11:09.460" v="9210" actId="20577"/>
          <ac:spMkLst>
            <pc:docMk/>
            <pc:sldMk cId="3540332050" sldId="32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15:43.947" v="9461" actId="207"/>
        <pc:sldMkLst>
          <pc:docMk/>
          <pc:sldMk cId="1224063324" sldId="321"/>
        </pc:sldMkLst>
        <pc:spChg chg="mod">
          <ac:chgData name="Hein van Wanrooij" userId="ebcdd4c57331f9b2" providerId="LiveId" clId="{9B620784-A96A-4A09-81E0-6311C54AB5CE}" dt="2023-10-25T12:11:17.809" v="9227" actId="20577"/>
          <ac:spMkLst>
            <pc:docMk/>
            <pc:sldMk cId="1224063324" sldId="32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15:43.947" v="9461" actId="207"/>
          <ac:spMkLst>
            <pc:docMk/>
            <pc:sldMk cId="1224063324" sldId="321"/>
            <ac:spMk id="3" creationId="{7988AA68-FB88-7C7C-5E47-2AE86A2EFD72}"/>
          </ac:spMkLst>
        </pc:spChg>
      </pc:sldChg>
      <pc:sldChg chg="addSp delSp modSp add mod setBg addAnim delAnim">
        <pc:chgData name="Hein van Wanrooij" userId="ebcdd4c57331f9b2" providerId="LiveId" clId="{9B620784-A96A-4A09-81E0-6311C54AB5CE}" dt="2023-10-25T12:13:10.151" v="9282" actId="1076"/>
        <pc:sldMkLst>
          <pc:docMk/>
          <pc:sldMk cId="2039793275" sldId="322"/>
        </pc:sldMkLst>
        <pc:spChg chg="mod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2" creationId="{C2F5861A-BCDE-D2A4-C355-05C8119ED351}"/>
          </ac:spMkLst>
        </pc:spChg>
        <pc:spChg chg="add del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1037" creationId="{022BDE4A-8A20-4A69-9C5A-581C82036A4D}"/>
          </ac:spMkLst>
        </pc:spChg>
        <pc:picChg chg="add mod ord">
          <ac:chgData name="Hein van Wanrooij" userId="ebcdd4c57331f9b2" providerId="LiveId" clId="{9B620784-A96A-4A09-81E0-6311C54AB5CE}" dt="2023-10-25T12:13:10.151" v="9282" actId="1076"/>
          <ac:picMkLst>
            <pc:docMk/>
            <pc:sldMk cId="2039793275" sldId="322"/>
            <ac:picMk id="1026" creationId="{C1BC1207-1351-659A-67A6-D6D15DAC4DE1}"/>
          </ac:picMkLst>
        </pc:picChg>
        <pc:picChg chg="add del mod">
          <ac:chgData name="Hein van Wanrooij" userId="ebcdd4c57331f9b2" providerId="LiveId" clId="{9B620784-A96A-4A09-81E0-6311C54AB5CE}" dt="2023-10-25T12:12:12.763" v="9252" actId="478"/>
          <ac:picMkLst>
            <pc:docMk/>
            <pc:sldMk cId="2039793275" sldId="322"/>
            <ac:picMk id="1028" creationId="{5FDA1B10-70DD-3076-95E6-9679BBE0AF0D}"/>
          </ac:picMkLst>
        </pc:picChg>
        <pc:picChg chg="add del mod">
          <ac:chgData name="Hein van Wanrooij" userId="ebcdd4c57331f9b2" providerId="LiveId" clId="{9B620784-A96A-4A09-81E0-6311C54AB5CE}" dt="2023-10-25T12:12:18.691" v="9256" actId="478"/>
          <ac:picMkLst>
            <pc:docMk/>
            <pc:sldMk cId="2039793275" sldId="322"/>
            <ac:picMk id="1030" creationId="{391E1346-0016-195A-6B4E-089D10F936CF}"/>
          </ac:picMkLst>
        </pc:picChg>
        <pc:picChg chg="add mod">
          <ac:chgData name="Hein van Wanrooij" userId="ebcdd4c57331f9b2" providerId="LiveId" clId="{9B620784-A96A-4A09-81E0-6311C54AB5CE}" dt="2023-10-25T12:13:06.379" v="9280" actId="1076"/>
          <ac:picMkLst>
            <pc:docMk/>
            <pc:sldMk cId="2039793275" sldId="322"/>
            <ac:picMk id="1032" creationId="{44A06955-F1FA-D304-ACFB-E0C72AC8568E}"/>
          </ac:picMkLst>
        </pc:picChg>
        <pc:picChg chg="del mod">
          <ac:chgData name="Hein van Wanrooij" userId="ebcdd4c57331f9b2" providerId="LiveId" clId="{9B620784-A96A-4A09-81E0-6311C54AB5CE}" dt="2023-10-25T12:11:26.790" v="9245" actId="478"/>
          <ac:picMkLst>
            <pc:docMk/>
            <pc:sldMk cId="2039793275" sldId="322"/>
            <ac:picMk id="10242" creationId="{F6A25EB3-A3A5-4179-B3C2-3FF578D97D0A}"/>
          </ac:picMkLst>
        </pc:picChg>
        <pc:picChg chg="del mod">
          <ac:chgData name="Hein van Wanrooij" userId="ebcdd4c57331f9b2" providerId="LiveId" clId="{9B620784-A96A-4A09-81E0-6311C54AB5CE}" dt="2023-10-25T12:11:25.452" v="9242" actId="478"/>
          <ac:picMkLst>
            <pc:docMk/>
            <pc:sldMk cId="2039793275" sldId="322"/>
            <ac:picMk id="10244" creationId="{FCE32C05-7CAC-B451-9750-EBE69637FFE7}"/>
          </ac:picMkLst>
        </pc:picChg>
        <pc:picChg chg="del">
          <ac:chgData name="Hein van Wanrooij" userId="ebcdd4c57331f9b2" providerId="LiveId" clId="{9B620784-A96A-4A09-81E0-6311C54AB5CE}" dt="2023-10-25T12:11:25.837" v="9243" actId="478"/>
          <ac:picMkLst>
            <pc:docMk/>
            <pc:sldMk cId="2039793275" sldId="322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9:41.645" v="9485" actId="20577"/>
        <pc:sldMkLst>
          <pc:docMk/>
          <pc:sldMk cId="59881046" sldId="323"/>
        </pc:sldMkLst>
        <pc:spChg chg="mod">
          <ac:chgData name="Hein van Wanrooij" userId="ebcdd4c57331f9b2" providerId="LiveId" clId="{9B620784-A96A-4A09-81E0-6311C54AB5CE}" dt="2023-10-25T12:19:41.645" v="9485" actId="20577"/>
          <ac:spMkLst>
            <pc:docMk/>
            <pc:sldMk cId="59881046" sldId="32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23:58.999" v="9626" actId="207"/>
        <pc:sldMkLst>
          <pc:docMk/>
          <pc:sldMk cId="4260478496" sldId="324"/>
        </pc:sldMkLst>
        <pc:spChg chg="mod">
          <ac:chgData name="Hein van Wanrooij" userId="ebcdd4c57331f9b2" providerId="LiveId" clId="{9B620784-A96A-4A09-81E0-6311C54AB5CE}" dt="2023-10-25T12:19:46.873" v="9502" actId="20577"/>
          <ac:spMkLst>
            <pc:docMk/>
            <pc:sldMk cId="4260478496" sldId="32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23:58.999" v="9626" actId="207"/>
          <ac:spMkLst>
            <pc:docMk/>
            <pc:sldMk cId="4260478496" sldId="32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20:27.185" v="9531" actId="14100"/>
        <pc:sldMkLst>
          <pc:docMk/>
          <pc:sldMk cId="2428194903" sldId="325"/>
        </pc:sldMkLst>
        <pc:spChg chg="mod">
          <ac:chgData name="Hein van Wanrooij" userId="ebcdd4c57331f9b2" providerId="LiveId" clId="{9B620784-A96A-4A09-81E0-6311C54AB5CE}" dt="2023-10-25T12:19:55.295" v="9523" actId="20577"/>
          <ac:spMkLst>
            <pc:docMk/>
            <pc:sldMk cId="2428194903" sldId="32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5T12:19:57.271" v="9525" actId="478"/>
          <ac:picMkLst>
            <pc:docMk/>
            <pc:sldMk cId="2428194903" sldId="325"/>
            <ac:picMk id="1026" creationId="{C1BC1207-1351-659A-67A6-D6D15DAC4DE1}"/>
          </ac:picMkLst>
        </pc:picChg>
        <pc:picChg chg="del">
          <ac:chgData name="Hein van Wanrooij" userId="ebcdd4c57331f9b2" providerId="LiveId" clId="{9B620784-A96A-4A09-81E0-6311C54AB5CE}" dt="2023-10-25T12:19:56.953" v="9524" actId="478"/>
          <ac:picMkLst>
            <pc:docMk/>
            <pc:sldMk cId="2428194903" sldId="325"/>
            <ac:picMk id="1032" creationId="{44A06955-F1FA-D304-ACFB-E0C72AC8568E}"/>
          </ac:picMkLst>
        </pc:picChg>
        <pc:picChg chg="add mod">
          <ac:chgData name="Hein van Wanrooij" userId="ebcdd4c57331f9b2" providerId="LiveId" clId="{9B620784-A96A-4A09-81E0-6311C54AB5CE}" dt="2023-10-25T12:20:27.185" v="9531" actId="14100"/>
          <ac:picMkLst>
            <pc:docMk/>
            <pc:sldMk cId="2428194903" sldId="325"/>
            <ac:picMk id="2050" creationId="{A7C60FA7-821C-5EB5-C426-1547C51FAEE4}"/>
          </ac:picMkLst>
        </pc:picChg>
      </pc:sldChg>
      <pc:sldChg chg="modSp add mod">
        <pc:chgData name="Hein van Wanrooij" userId="ebcdd4c57331f9b2" providerId="LiveId" clId="{9B620784-A96A-4A09-81E0-6311C54AB5CE}" dt="2023-10-25T12:34:35.039" v="9954" actId="1076"/>
        <pc:sldMkLst>
          <pc:docMk/>
          <pc:sldMk cId="963206169" sldId="326"/>
        </pc:sldMkLst>
        <pc:spChg chg="mod">
          <ac:chgData name="Hein van Wanrooij" userId="ebcdd4c57331f9b2" providerId="LiveId" clId="{9B620784-A96A-4A09-81E0-6311C54AB5CE}" dt="2023-10-25T12:34:35.039" v="9954" actId="1076"/>
          <ac:spMkLst>
            <pc:docMk/>
            <pc:sldMk cId="963206169" sldId="32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44:38.422" v="10295" actId="20577"/>
        <pc:sldMkLst>
          <pc:docMk/>
          <pc:sldMk cId="2252604801" sldId="327"/>
        </pc:sldMkLst>
        <pc:spChg chg="mod">
          <ac:chgData name="Hein van Wanrooij" userId="ebcdd4c57331f9b2" providerId="LiveId" clId="{9B620784-A96A-4A09-81E0-6311C54AB5CE}" dt="2023-10-25T12:34:15.136" v="9926" actId="20577"/>
          <ac:spMkLst>
            <pc:docMk/>
            <pc:sldMk cId="2252604801" sldId="32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44:38.422" v="10295" actId="20577"/>
          <ac:spMkLst>
            <pc:docMk/>
            <pc:sldMk cId="2252604801" sldId="32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34:21.784" v="9942" actId="20577"/>
        <pc:sldMkLst>
          <pc:docMk/>
          <pc:sldMk cId="2085780101" sldId="328"/>
        </pc:sldMkLst>
        <pc:spChg chg="mod">
          <ac:chgData name="Hein van Wanrooij" userId="ebcdd4c57331f9b2" providerId="LiveId" clId="{9B620784-A96A-4A09-81E0-6311C54AB5CE}" dt="2023-10-25T12:34:21.784" v="9942" actId="20577"/>
          <ac:spMkLst>
            <pc:docMk/>
            <pc:sldMk cId="2085780101" sldId="32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2:34:02.033" v="9916" actId="403"/>
          <ac:spMkLst>
            <pc:docMk/>
            <pc:sldMk cId="2085780101" sldId="328"/>
            <ac:spMk id="3" creationId="{AC4A5DAD-685E-DCBA-C086-9C6D8A29CEF2}"/>
          </ac:spMkLst>
        </pc:spChg>
        <pc:picChg chg="del">
          <ac:chgData name="Hein van Wanrooij" userId="ebcdd4c57331f9b2" providerId="LiveId" clId="{9B620784-A96A-4A09-81E0-6311C54AB5CE}" dt="2023-10-25T12:28:54.619" v="9698" actId="478"/>
          <ac:picMkLst>
            <pc:docMk/>
            <pc:sldMk cId="2085780101" sldId="328"/>
            <ac:picMk id="2050" creationId="{A7C60FA7-821C-5EB5-C426-1547C51FAEE4}"/>
          </ac:picMkLst>
        </pc:picChg>
        <pc:picChg chg="add mod">
          <ac:chgData name="Hein van Wanrooij" userId="ebcdd4c57331f9b2" providerId="LiveId" clId="{9B620784-A96A-4A09-81E0-6311C54AB5CE}" dt="2023-10-25T12:29:05.831" v="9705" actId="1076"/>
          <ac:picMkLst>
            <pc:docMk/>
            <pc:sldMk cId="2085780101" sldId="328"/>
            <ac:picMk id="3074" creationId="{61C99771-CDA3-ADC6-282F-C16ADB04756F}"/>
          </ac:picMkLst>
        </pc:picChg>
      </pc:sldChg>
      <pc:sldChg chg="modSp add mod">
        <pc:chgData name="Hein van Wanrooij" userId="ebcdd4c57331f9b2" providerId="LiveId" clId="{9B620784-A96A-4A09-81E0-6311C54AB5CE}" dt="2023-10-25T12:46:55.412" v="10302" actId="20577"/>
        <pc:sldMkLst>
          <pc:docMk/>
          <pc:sldMk cId="520384416" sldId="329"/>
        </pc:sldMkLst>
        <pc:spChg chg="mod">
          <ac:chgData name="Hein van Wanrooij" userId="ebcdd4c57331f9b2" providerId="LiveId" clId="{9B620784-A96A-4A09-81E0-6311C54AB5CE}" dt="2023-10-25T12:46:55.412" v="10302" actId="20577"/>
          <ac:spMkLst>
            <pc:docMk/>
            <pc:sldMk cId="520384416" sldId="32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52:27.650" v="10711" actId="20577"/>
        <pc:sldMkLst>
          <pc:docMk/>
          <pc:sldMk cId="913784440" sldId="330"/>
        </pc:sldMkLst>
        <pc:spChg chg="mod">
          <ac:chgData name="Hein van Wanrooij" userId="ebcdd4c57331f9b2" providerId="LiveId" clId="{9B620784-A96A-4A09-81E0-6311C54AB5CE}" dt="2023-10-25T12:48:26.141" v="10308" actId="20577"/>
          <ac:spMkLst>
            <pc:docMk/>
            <pc:sldMk cId="913784440" sldId="33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52:27.650" v="10711" actId="20577"/>
          <ac:spMkLst>
            <pc:docMk/>
            <pc:sldMk cId="913784440" sldId="33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59:45.780" v="11062" actId="478"/>
        <pc:sldMkLst>
          <pc:docMk/>
          <pc:sldMk cId="3797098849" sldId="331"/>
        </pc:sldMkLst>
        <pc:spChg chg="mod">
          <ac:chgData name="Hein van Wanrooij" userId="ebcdd4c57331f9b2" providerId="LiveId" clId="{9B620784-A96A-4A09-81E0-6311C54AB5CE}" dt="2023-10-25T12:48:42.200" v="10314" actId="20577"/>
          <ac:spMkLst>
            <pc:docMk/>
            <pc:sldMk cId="3797098849" sldId="331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2:50:06.759" v="10316" actId="478"/>
          <ac:spMkLst>
            <pc:docMk/>
            <pc:sldMk cId="3797098849" sldId="331"/>
            <ac:spMk id="3" creationId="{AC4A5DAD-685E-DCBA-C086-9C6D8A29CEF2}"/>
          </ac:spMkLst>
        </pc:spChg>
        <pc:picChg chg="add del mod">
          <ac:chgData name="Hein van Wanrooij" userId="ebcdd4c57331f9b2" providerId="LiveId" clId="{9B620784-A96A-4A09-81E0-6311C54AB5CE}" dt="2023-10-25T12:59:44.741" v="11061" actId="22"/>
          <ac:picMkLst>
            <pc:docMk/>
            <pc:sldMk cId="3797098849" sldId="331"/>
            <ac:picMk id="5" creationId="{1A109CE8-3DEA-61B2-54DA-D19B4438E551}"/>
          </ac:picMkLst>
        </pc:picChg>
        <pc:picChg chg="del">
          <ac:chgData name="Hein van Wanrooij" userId="ebcdd4c57331f9b2" providerId="LiveId" clId="{9B620784-A96A-4A09-81E0-6311C54AB5CE}" dt="2023-10-25T12:50:05.451" v="10315" actId="478"/>
          <ac:picMkLst>
            <pc:docMk/>
            <pc:sldMk cId="3797098849" sldId="331"/>
            <ac:picMk id="3074" creationId="{61C99771-CDA3-ADC6-282F-C16ADB04756F}"/>
          </ac:picMkLst>
        </pc:picChg>
        <pc:picChg chg="add del mod">
          <ac:chgData name="Hein van Wanrooij" userId="ebcdd4c57331f9b2" providerId="LiveId" clId="{9B620784-A96A-4A09-81E0-6311C54AB5CE}" dt="2023-10-25T12:59:45.780" v="11062" actId="478"/>
          <ac:picMkLst>
            <pc:docMk/>
            <pc:sldMk cId="3797098849" sldId="331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2:57:08.029" v="10724" actId="20577"/>
        <pc:sldMkLst>
          <pc:docMk/>
          <pc:sldMk cId="2206093151" sldId="332"/>
        </pc:sldMkLst>
        <pc:spChg chg="mod">
          <ac:chgData name="Hein van Wanrooij" userId="ebcdd4c57331f9b2" providerId="LiveId" clId="{9B620784-A96A-4A09-81E0-6311C54AB5CE}" dt="2023-10-25T12:57:08.029" v="10724" actId="20577"/>
          <ac:spMkLst>
            <pc:docMk/>
            <pc:sldMk cId="2206093151" sldId="33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00:57.292" v="11071" actId="207"/>
        <pc:sldMkLst>
          <pc:docMk/>
          <pc:sldMk cId="2231683576" sldId="333"/>
        </pc:sldMkLst>
        <pc:spChg chg="mod">
          <ac:chgData name="Hein van Wanrooij" userId="ebcdd4c57331f9b2" providerId="LiveId" clId="{9B620784-A96A-4A09-81E0-6311C54AB5CE}" dt="2023-10-25T12:57:15.159" v="10732" actId="20577"/>
          <ac:spMkLst>
            <pc:docMk/>
            <pc:sldMk cId="2231683576" sldId="33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00:57.292" v="11071" actId="207"/>
          <ac:spMkLst>
            <pc:docMk/>
            <pc:sldMk cId="2231683576" sldId="33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1:45.917" v="11085" actId="1076"/>
        <pc:sldMkLst>
          <pc:docMk/>
          <pc:sldMk cId="1065752231" sldId="334"/>
        </pc:sldMkLst>
        <pc:spChg chg="mod">
          <ac:chgData name="Hein van Wanrooij" userId="ebcdd4c57331f9b2" providerId="LiveId" clId="{9B620784-A96A-4A09-81E0-6311C54AB5CE}" dt="2023-10-25T12:57:21.428" v="10746" actId="20577"/>
          <ac:spMkLst>
            <pc:docMk/>
            <pc:sldMk cId="1065752231" sldId="334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3:01:45.917" v="11085" actId="1076"/>
          <ac:spMkLst>
            <pc:docMk/>
            <pc:sldMk cId="1065752231" sldId="334"/>
            <ac:spMk id="5" creationId="{2699C808-5593-C336-C4CC-538E0F9D951C}"/>
          </ac:spMkLst>
        </pc:spChg>
        <pc:picChg chg="add mod">
          <ac:chgData name="Hein van Wanrooij" userId="ebcdd4c57331f9b2" providerId="LiveId" clId="{9B620784-A96A-4A09-81E0-6311C54AB5CE}" dt="2023-10-25T12:59:51.748" v="11067" actId="14100"/>
          <ac:picMkLst>
            <pc:docMk/>
            <pc:sldMk cId="1065752231" sldId="334"/>
            <ac:picMk id="4" creationId="{6B81A979-7ADA-56EA-089D-1F4811857896}"/>
          </ac:picMkLst>
        </pc:picChg>
        <pc:picChg chg="del">
          <ac:chgData name="Hein van Wanrooij" userId="ebcdd4c57331f9b2" providerId="LiveId" clId="{9B620784-A96A-4A09-81E0-6311C54AB5CE}" dt="2023-10-25T12:59:48.731" v="11063" actId="478"/>
          <ac:picMkLst>
            <pc:docMk/>
            <pc:sldMk cId="1065752231" sldId="334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3:07:05.171" v="11092" actId="20577"/>
        <pc:sldMkLst>
          <pc:docMk/>
          <pc:sldMk cId="369027445" sldId="335"/>
        </pc:sldMkLst>
        <pc:spChg chg="mod">
          <ac:chgData name="Hein van Wanrooij" userId="ebcdd4c57331f9b2" providerId="LiveId" clId="{9B620784-A96A-4A09-81E0-6311C54AB5CE}" dt="2023-10-25T13:07:05.171" v="11092" actId="20577"/>
          <ac:spMkLst>
            <pc:docMk/>
            <pc:sldMk cId="369027445" sldId="33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10:14.687" v="11521" actId="207"/>
        <pc:sldMkLst>
          <pc:docMk/>
          <pc:sldMk cId="1454139718" sldId="336"/>
        </pc:sldMkLst>
        <pc:spChg chg="mod">
          <ac:chgData name="Hein van Wanrooij" userId="ebcdd4c57331f9b2" providerId="LiveId" clId="{9B620784-A96A-4A09-81E0-6311C54AB5CE}" dt="2023-10-25T13:07:10.701" v="11098" actId="20577"/>
          <ac:spMkLst>
            <pc:docMk/>
            <pc:sldMk cId="1454139718" sldId="33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10:14.687" v="11521" actId="207"/>
          <ac:spMkLst>
            <pc:docMk/>
            <pc:sldMk cId="1454139718" sldId="336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7:42.431" v="11111" actId="14100"/>
        <pc:sldMkLst>
          <pc:docMk/>
          <pc:sldMk cId="3481791415" sldId="337"/>
        </pc:sldMkLst>
        <pc:spChg chg="mod">
          <ac:chgData name="Hein van Wanrooij" userId="ebcdd4c57331f9b2" providerId="LiveId" clId="{9B620784-A96A-4A09-81E0-6311C54AB5CE}" dt="2023-10-25T13:07:16.459" v="11104" actId="20577"/>
          <ac:spMkLst>
            <pc:docMk/>
            <pc:sldMk cId="3481791415" sldId="337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3:07:19.361" v="11106" actId="478"/>
          <ac:spMkLst>
            <pc:docMk/>
            <pc:sldMk cId="3481791415" sldId="337"/>
            <ac:spMk id="5" creationId="{2699C808-5593-C336-C4CC-538E0F9D951C}"/>
          </ac:spMkLst>
        </pc:spChg>
        <pc:picChg chg="del">
          <ac:chgData name="Hein van Wanrooij" userId="ebcdd4c57331f9b2" providerId="LiveId" clId="{9B620784-A96A-4A09-81E0-6311C54AB5CE}" dt="2023-10-25T13:07:17.910" v="11105" actId="478"/>
          <ac:picMkLst>
            <pc:docMk/>
            <pc:sldMk cId="3481791415" sldId="337"/>
            <ac:picMk id="4" creationId="{6B81A979-7ADA-56EA-089D-1F4811857896}"/>
          </ac:picMkLst>
        </pc:picChg>
        <pc:picChg chg="add mod">
          <ac:chgData name="Hein van Wanrooij" userId="ebcdd4c57331f9b2" providerId="LiveId" clId="{9B620784-A96A-4A09-81E0-6311C54AB5CE}" dt="2023-10-25T13:07:42.431" v="11111" actId="14100"/>
          <ac:picMkLst>
            <pc:docMk/>
            <pc:sldMk cId="3481791415" sldId="337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1:24.808" v="11757" actId="20577"/>
        <pc:sldMkLst>
          <pc:docMk/>
          <pc:sldMk cId="4006744619" sldId="338"/>
        </pc:sldMkLst>
        <pc:spChg chg="mod">
          <ac:chgData name="Hein van Wanrooij" userId="ebcdd4c57331f9b2" providerId="LiveId" clId="{9B620784-A96A-4A09-81E0-6311C54AB5CE}" dt="2023-10-25T13:21:24.808" v="11757" actId="20577"/>
          <ac:spMkLst>
            <pc:docMk/>
            <pc:sldMk cId="4006744619" sldId="33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21:49.647" v="11804" actId="20577"/>
        <pc:sldMkLst>
          <pc:docMk/>
          <pc:sldMk cId="2443946520" sldId="339"/>
        </pc:sldMkLst>
        <pc:spChg chg="mod">
          <ac:chgData name="Hein van Wanrooij" userId="ebcdd4c57331f9b2" providerId="LiveId" clId="{9B620784-A96A-4A09-81E0-6311C54AB5CE}" dt="2023-10-25T13:21:30.621" v="11771" actId="20577"/>
          <ac:spMkLst>
            <pc:docMk/>
            <pc:sldMk cId="2443946520" sldId="33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21:49.647" v="11804" actId="20577"/>
          <ac:spMkLst>
            <pc:docMk/>
            <pc:sldMk cId="2443946520" sldId="339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21:37.512" v="11793" actId="20577"/>
        <pc:sldMkLst>
          <pc:docMk/>
          <pc:sldMk cId="2915071063" sldId="340"/>
        </pc:sldMkLst>
        <pc:spChg chg="mod">
          <ac:chgData name="Hein van Wanrooij" userId="ebcdd4c57331f9b2" providerId="LiveId" clId="{9B620784-A96A-4A09-81E0-6311C54AB5CE}" dt="2023-10-25T13:21:37.512" v="11793" actId="20577"/>
          <ac:spMkLst>
            <pc:docMk/>
            <pc:sldMk cId="2915071063" sldId="340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5T13:18:15.853" v="11544" actId="1076"/>
          <ac:picMkLst>
            <pc:docMk/>
            <pc:sldMk cId="2915071063" sldId="340"/>
            <ac:picMk id="4" creationId="{3EB2786D-3CA8-59F8-3A48-B7BB7AD66718}"/>
          </ac:picMkLst>
        </pc:picChg>
        <pc:picChg chg="del">
          <ac:chgData name="Hein van Wanrooij" userId="ebcdd4c57331f9b2" providerId="LiveId" clId="{9B620784-A96A-4A09-81E0-6311C54AB5CE}" dt="2023-10-25T13:18:04.618" v="11541" actId="478"/>
          <ac:picMkLst>
            <pc:docMk/>
            <pc:sldMk cId="2915071063" sldId="340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7:29.782" v="11837" actId="20577"/>
        <pc:sldMkLst>
          <pc:docMk/>
          <pc:sldMk cId="296613350" sldId="341"/>
        </pc:sldMkLst>
        <pc:spChg chg="mod">
          <ac:chgData name="Hein van Wanrooij" userId="ebcdd4c57331f9b2" providerId="LiveId" clId="{9B620784-A96A-4A09-81E0-6311C54AB5CE}" dt="2023-10-25T13:27:29.782" v="11837" actId="20577"/>
          <ac:spMkLst>
            <pc:docMk/>
            <pc:sldMk cId="296613350" sldId="34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39:01.983" v="12153" actId="207"/>
        <pc:sldMkLst>
          <pc:docMk/>
          <pc:sldMk cId="2070160036" sldId="342"/>
        </pc:sldMkLst>
        <pc:spChg chg="mod">
          <ac:chgData name="Hein van Wanrooij" userId="ebcdd4c57331f9b2" providerId="LiveId" clId="{9B620784-A96A-4A09-81E0-6311C54AB5CE}" dt="2023-10-25T13:28:23.806" v="11863" actId="20577"/>
          <ac:spMkLst>
            <pc:docMk/>
            <pc:sldMk cId="2070160036" sldId="34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39:01.983" v="12153" actId="207"/>
          <ac:spMkLst>
            <pc:docMk/>
            <pc:sldMk cId="2070160036" sldId="34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31:18.840" v="11906" actId="1076"/>
        <pc:sldMkLst>
          <pc:docMk/>
          <pc:sldMk cId="2626784026" sldId="343"/>
        </pc:sldMkLst>
        <pc:spChg chg="mod">
          <ac:chgData name="Hein van Wanrooij" userId="ebcdd4c57331f9b2" providerId="LiveId" clId="{9B620784-A96A-4A09-81E0-6311C54AB5CE}" dt="2023-10-25T13:28:33.336" v="11893" actId="20577"/>
          <ac:spMkLst>
            <pc:docMk/>
            <pc:sldMk cId="2626784026" sldId="343"/>
            <ac:spMk id="2" creationId="{C2F5861A-BCDE-D2A4-C355-05C8119ED351}"/>
          </ac:spMkLst>
        </pc:spChg>
        <pc:picChg chg="del mod">
          <ac:chgData name="Hein van Wanrooij" userId="ebcdd4c57331f9b2" providerId="LiveId" clId="{9B620784-A96A-4A09-81E0-6311C54AB5CE}" dt="2023-10-25T13:30:52.883" v="11895" actId="478"/>
          <ac:picMkLst>
            <pc:docMk/>
            <pc:sldMk cId="2626784026" sldId="343"/>
            <ac:picMk id="4" creationId="{3EB2786D-3CA8-59F8-3A48-B7BB7AD66718}"/>
          </ac:picMkLst>
        </pc:picChg>
        <pc:picChg chg="add mod">
          <ac:chgData name="Hein van Wanrooij" userId="ebcdd4c57331f9b2" providerId="LiveId" clId="{9B620784-A96A-4A09-81E0-6311C54AB5CE}" dt="2023-10-25T13:31:18.840" v="11906" actId="1076"/>
          <ac:picMkLst>
            <pc:docMk/>
            <pc:sldMk cId="2626784026" sldId="343"/>
            <ac:picMk id="5122" creationId="{E11622E7-0A73-5EB7-3972-AA68D1307C4D}"/>
          </ac:picMkLst>
        </pc:picChg>
        <pc:picChg chg="add mod">
          <ac:chgData name="Hein van Wanrooij" userId="ebcdd4c57331f9b2" providerId="LiveId" clId="{9B620784-A96A-4A09-81E0-6311C54AB5CE}" dt="2023-10-25T13:31:14.100" v="11904" actId="1076"/>
          <ac:picMkLst>
            <pc:docMk/>
            <pc:sldMk cId="2626784026" sldId="343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6:59.266" v="13371" actId="20577"/>
        <pc:sldMkLst>
          <pc:docMk/>
          <pc:sldMk cId="2473957845" sldId="344"/>
        </pc:sldMkLst>
        <pc:spChg chg="mod">
          <ac:chgData name="Hein van Wanrooij" userId="ebcdd4c57331f9b2" providerId="LiveId" clId="{9B620784-A96A-4A09-81E0-6311C54AB5CE}" dt="2023-11-01T19:06:59.266" v="13371" actId="20577"/>
          <ac:spMkLst>
            <pc:docMk/>
            <pc:sldMk cId="2473957845" sldId="34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06:59.775" v="13372" actId="20577"/>
        <pc:sldMkLst>
          <pc:docMk/>
          <pc:sldMk cId="3918716859" sldId="345"/>
        </pc:sldMkLst>
        <pc:spChg chg="mod">
          <ac:chgData name="Hein van Wanrooij" userId="ebcdd4c57331f9b2" providerId="LiveId" clId="{9B620784-A96A-4A09-81E0-6311C54AB5CE}" dt="2023-11-01T18:54:51.566" v="12850" actId="20577"/>
          <ac:spMkLst>
            <pc:docMk/>
            <pc:sldMk cId="3918716859" sldId="34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06:59.775" v="13372" actId="20577"/>
          <ac:spMkLst>
            <pc:docMk/>
            <pc:sldMk cId="3918716859" sldId="345"/>
            <ac:spMk id="3" creationId="{7988AA68-FB88-7C7C-5E47-2AE86A2EFD72}"/>
          </ac:spMkLst>
        </pc:spChg>
      </pc:sldChg>
      <pc:sldChg chg="addSp delSp modSp add del mod">
        <pc:chgData name="Hein van Wanrooij" userId="ebcdd4c57331f9b2" providerId="LiveId" clId="{9B620784-A96A-4A09-81E0-6311C54AB5CE}" dt="2023-11-01T18:56:28.996" v="12878" actId="1076"/>
        <pc:sldMkLst>
          <pc:docMk/>
          <pc:sldMk cId="2053045711" sldId="346"/>
        </pc:sldMkLst>
        <pc:spChg chg="mod">
          <ac:chgData name="Hein van Wanrooij" userId="ebcdd4c57331f9b2" providerId="LiveId" clId="{9B620784-A96A-4A09-81E0-6311C54AB5CE}" dt="2023-11-01T18:54:55.758" v="12856" actId="20577"/>
          <ac:spMkLst>
            <pc:docMk/>
            <pc:sldMk cId="2053045711" sldId="346"/>
            <ac:spMk id="2" creationId="{C2F5861A-BCDE-D2A4-C355-05C8119ED351}"/>
          </ac:spMkLst>
        </pc:spChg>
        <pc:spChg chg="add del mod">
          <ac:chgData name="Hein van Wanrooij" userId="ebcdd4c57331f9b2" providerId="LiveId" clId="{9B620784-A96A-4A09-81E0-6311C54AB5CE}" dt="2023-11-01T18:43:36.187" v="12473" actId="478"/>
          <ac:spMkLst>
            <pc:docMk/>
            <pc:sldMk cId="2053045711" sldId="346"/>
            <ac:spMk id="3" creationId="{D8B936D5-8E8E-F298-654B-F48FD5565C48}"/>
          </ac:spMkLst>
        </pc:spChg>
        <pc:spChg chg="add">
          <ac:chgData name="Hein van Wanrooij" userId="ebcdd4c57331f9b2" providerId="LiveId" clId="{9B620784-A96A-4A09-81E0-6311C54AB5CE}" dt="2023-11-01T18:43:38.535" v="12474"/>
          <ac:spMkLst>
            <pc:docMk/>
            <pc:sldMk cId="2053045711" sldId="346"/>
            <ac:spMk id="4" creationId="{FB65C743-7B83-F789-0D32-DAB57F7E1722}"/>
          </ac:spMkLst>
        </pc:spChg>
        <pc:spChg chg="add mod">
          <ac:chgData name="Hein van Wanrooij" userId="ebcdd4c57331f9b2" providerId="LiveId" clId="{9B620784-A96A-4A09-81E0-6311C54AB5CE}" dt="2023-11-01T18:56:28.996" v="12878" actId="1076"/>
          <ac:spMkLst>
            <pc:docMk/>
            <pc:sldMk cId="2053045711" sldId="346"/>
            <ac:spMk id="7" creationId="{6A7BE985-6B8F-B93F-3DB6-310B74B19F1D}"/>
          </ac:spMkLst>
        </pc:spChg>
        <pc:picChg chg="add del mod">
          <ac:chgData name="Hein van Wanrooij" userId="ebcdd4c57331f9b2" providerId="LiveId" clId="{9B620784-A96A-4A09-81E0-6311C54AB5CE}" dt="2023-11-01T18:55:00.944" v="12857" actId="478"/>
          <ac:picMkLst>
            <pc:docMk/>
            <pc:sldMk cId="2053045711" sldId="346"/>
            <ac:picMk id="6" creationId="{EA4B7D4F-B5D8-949D-5004-FC30D339B200}"/>
          </ac:picMkLst>
        </pc:picChg>
        <pc:picChg chg="add del mod">
          <ac:chgData name="Hein van Wanrooij" userId="ebcdd4c57331f9b2" providerId="LiveId" clId="{9B620784-A96A-4A09-81E0-6311C54AB5CE}" dt="2023-11-01T18:55:45.341" v="12864" actId="478"/>
          <ac:picMkLst>
            <pc:docMk/>
            <pc:sldMk cId="2053045711" sldId="346"/>
            <ac:picMk id="13" creationId="{F18864BD-C1CA-D661-ED7D-304195B6F83D}"/>
          </ac:picMkLst>
        </pc:picChg>
        <pc:picChg chg="add mod">
          <ac:chgData name="Hein van Wanrooij" userId="ebcdd4c57331f9b2" providerId="LiveId" clId="{9B620784-A96A-4A09-81E0-6311C54AB5CE}" dt="2023-11-01T18:56:06.623" v="12865" actId="1076"/>
          <ac:picMkLst>
            <pc:docMk/>
            <pc:sldMk cId="2053045711" sldId="346"/>
            <ac:picMk id="14" creationId="{591AD1AB-CC36-8B8A-4BB8-AD3493D27096}"/>
          </ac:picMkLst>
        </pc:picChg>
        <pc:picChg chg="add del mod">
          <ac:chgData name="Hein van Wanrooij" userId="ebcdd4c57331f9b2" providerId="LiveId" clId="{9B620784-A96A-4A09-81E0-6311C54AB5CE}" dt="2023-11-01T18:28:11.793" v="12211" actId="478"/>
          <ac:picMkLst>
            <pc:docMk/>
            <pc:sldMk cId="2053045711" sldId="346"/>
            <ac:picMk id="1026" creationId="{443A93F2-9D45-7D12-C400-BC543DC57C6F}"/>
          </ac:picMkLst>
        </pc:picChg>
        <pc:picChg chg="add del mod">
          <ac:chgData name="Hein van Wanrooij" userId="ebcdd4c57331f9b2" providerId="LiveId" clId="{9B620784-A96A-4A09-81E0-6311C54AB5CE}" dt="2023-11-01T18:28:33.510" v="12217" actId="478"/>
          <ac:picMkLst>
            <pc:docMk/>
            <pc:sldMk cId="2053045711" sldId="346"/>
            <ac:picMk id="1028" creationId="{CB7D2104-D8B9-82CB-ED52-26A806DBA9D2}"/>
          </ac:picMkLst>
        </pc:picChg>
        <pc:picChg chg="add del mod">
          <ac:chgData name="Hein van Wanrooij" userId="ebcdd4c57331f9b2" providerId="LiveId" clId="{9B620784-A96A-4A09-81E0-6311C54AB5CE}" dt="2023-11-01T18:43:10.610" v="12470" actId="478"/>
          <ac:picMkLst>
            <pc:docMk/>
            <pc:sldMk cId="2053045711" sldId="346"/>
            <ac:picMk id="1030" creationId="{DC28F288-E1A4-0B89-55B7-026CB7FA4928}"/>
          </ac:picMkLst>
        </pc:picChg>
        <pc:picChg chg="add del mod">
          <ac:chgData name="Hein van Wanrooij" userId="ebcdd4c57331f9b2" providerId="LiveId" clId="{9B620784-A96A-4A09-81E0-6311C54AB5CE}" dt="2023-11-01T18:43:36.187" v="12473" actId="478"/>
          <ac:picMkLst>
            <pc:docMk/>
            <pc:sldMk cId="2053045711" sldId="346"/>
            <ac:picMk id="1032" creationId="{161ED75C-B8C9-AD35-C861-A21E662DD0A8}"/>
          </ac:picMkLst>
        </pc:picChg>
        <pc:picChg chg="del mod">
          <ac:chgData name="Hein van Wanrooij" userId="ebcdd4c57331f9b2" providerId="LiveId" clId="{9B620784-A96A-4A09-81E0-6311C54AB5CE}" dt="2023-11-01T18:25:44.489" v="12199" actId="478"/>
          <ac:picMkLst>
            <pc:docMk/>
            <pc:sldMk cId="2053045711" sldId="346"/>
            <ac:picMk id="5122" creationId="{E11622E7-0A73-5EB7-3972-AA68D1307C4D}"/>
          </ac:picMkLst>
        </pc:picChg>
        <pc:picChg chg="del">
          <ac:chgData name="Hein van Wanrooij" userId="ebcdd4c57331f9b2" providerId="LiveId" clId="{9B620784-A96A-4A09-81E0-6311C54AB5CE}" dt="2023-11-01T18:25:44.012" v="12197" actId="478"/>
          <ac:picMkLst>
            <pc:docMk/>
            <pc:sldMk cId="2053045711" sldId="346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7:20.634" v="13398" actId="20577"/>
        <pc:sldMkLst>
          <pc:docMk/>
          <pc:sldMk cId="514121487" sldId="347"/>
        </pc:sldMkLst>
        <pc:spChg chg="mod">
          <ac:chgData name="Hein van Wanrooij" userId="ebcdd4c57331f9b2" providerId="LiveId" clId="{9B620784-A96A-4A09-81E0-6311C54AB5CE}" dt="2023-11-01T19:07:20.634" v="13398" actId="20577"/>
          <ac:spMkLst>
            <pc:docMk/>
            <pc:sldMk cId="514121487" sldId="34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15:13.501" v="13772" actId="20577"/>
        <pc:sldMkLst>
          <pc:docMk/>
          <pc:sldMk cId="1609294530" sldId="348"/>
        </pc:sldMkLst>
        <pc:spChg chg="mod">
          <ac:chgData name="Hein van Wanrooij" userId="ebcdd4c57331f9b2" providerId="LiveId" clId="{9B620784-A96A-4A09-81E0-6311C54AB5CE}" dt="2023-11-01T19:07:25.187" v="13405" actId="20577"/>
          <ac:spMkLst>
            <pc:docMk/>
            <pc:sldMk cId="1609294530" sldId="34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15:13.501" v="13772" actId="20577"/>
          <ac:spMkLst>
            <pc:docMk/>
            <pc:sldMk cId="1609294530" sldId="34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1-01T19:11:16.194" v="13440" actId="1076"/>
        <pc:sldMkLst>
          <pc:docMk/>
          <pc:sldMk cId="735811210" sldId="349"/>
        </pc:sldMkLst>
        <pc:spChg chg="mod">
          <ac:chgData name="Hein van Wanrooij" userId="ebcdd4c57331f9b2" providerId="LiveId" clId="{9B620784-A96A-4A09-81E0-6311C54AB5CE}" dt="2023-11-01T19:07:32.644" v="13429" actId="20577"/>
          <ac:spMkLst>
            <pc:docMk/>
            <pc:sldMk cId="735811210" sldId="349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1-01T19:10:22.304" v="13431" actId="478"/>
          <ac:spMkLst>
            <pc:docMk/>
            <pc:sldMk cId="735811210" sldId="349"/>
            <ac:spMk id="7" creationId="{6A7BE985-6B8F-B93F-3DB6-310B74B19F1D}"/>
          </ac:spMkLst>
        </pc:spChg>
        <pc:picChg chg="add mod">
          <ac:chgData name="Hein van Wanrooij" userId="ebcdd4c57331f9b2" providerId="LiveId" clId="{9B620784-A96A-4A09-81E0-6311C54AB5CE}" dt="2023-11-01T19:11:00.922" v="13435" actId="1076"/>
          <ac:picMkLst>
            <pc:docMk/>
            <pc:sldMk cId="735811210" sldId="349"/>
            <ac:picMk id="5" creationId="{3D396223-F1F1-2D29-9C32-EBE2777B5DC3}"/>
          </ac:picMkLst>
        </pc:picChg>
        <pc:picChg chg="add mod">
          <ac:chgData name="Hein van Wanrooij" userId="ebcdd4c57331f9b2" providerId="LiveId" clId="{9B620784-A96A-4A09-81E0-6311C54AB5CE}" dt="2023-11-01T19:11:16.194" v="13440" actId="1076"/>
          <ac:picMkLst>
            <pc:docMk/>
            <pc:sldMk cId="735811210" sldId="349"/>
            <ac:picMk id="8" creationId="{0C34B931-564A-1F38-3EFB-8574DF26120A}"/>
          </ac:picMkLst>
        </pc:picChg>
        <pc:picChg chg="del">
          <ac:chgData name="Hein van Wanrooij" userId="ebcdd4c57331f9b2" providerId="LiveId" clId="{9B620784-A96A-4A09-81E0-6311C54AB5CE}" dt="2023-11-01T19:10:21.445" v="13430" actId="478"/>
          <ac:picMkLst>
            <pc:docMk/>
            <pc:sldMk cId="735811210" sldId="349"/>
            <ac:picMk id="14" creationId="{591AD1AB-CC36-8B8A-4BB8-AD3493D27096}"/>
          </ac:picMkLst>
        </pc:picChg>
      </pc:sldChg>
    </pc:docChg>
  </pc:docChgLst>
  <pc:docChgLst>
    <pc:chgData name="Hein van Wanrooij" userId="ebcdd4c57331f9b2" providerId="LiveId" clId="{90D5BED6-7621-4159-A51C-B32EB1693C01}"/>
    <pc:docChg chg="undo custSel addSld delSld modSld">
      <pc:chgData name="Hein van Wanrooij" userId="ebcdd4c57331f9b2" providerId="LiveId" clId="{90D5BED6-7621-4159-A51C-B32EB1693C01}" dt="2023-11-22T19:43:12.906" v="4474" actId="207"/>
      <pc:docMkLst>
        <pc:docMk/>
      </pc:docMkLst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874683351" sldId="25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06025180" sldId="25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25889807" sldId="25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166848559" sldId="26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19741629" sldId="26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02467274" sldId="26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114244335" sldId="26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69178045" sldId="26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6627960" sldId="265"/>
        </pc:sldMkLst>
      </pc:sldChg>
      <pc:sldChg chg="modSp mod">
        <pc:chgData name="Hein van Wanrooij" userId="ebcdd4c57331f9b2" providerId="LiveId" clId="{90D5BED6-7621-4159-A51C-B32EB1693C01}" dt="2023-11-07T19:10:37.620" v="13" actId="20577"/>
        <pc:sldMkLst>
          <pc:docMk/>
          <pc:sldMk cId="3650281463" sldId="266"/>
        </pc:sldMkLst>
        <pc:spChg chg="mod">
          <ac:chgData name="Hein van Wanrooij" userId="ebcdd4c57331f9b2" providerId="LiveId" clId="{90D5BED6-7621-4159-A51C-B32EB1693C01}" dt="2023-11-07T19:10:37.620" v="13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mod">
        <pc:chgData name="Hein van Wanrooij" userId="ebcdd4c57331f9b2" providerId="LiveId" clId="{90D5BED6-7621-4159-A51C-B32EB1693C01}" dt="2023-11-07T19:13:54.361" v="331" actId="207"/>
        <pc:sldMkLst>
          <pc:docMk/>
          <pc:sldMk cId="1009432102" sldId="267"/>
        </pc:sldMkLst>
        <pc:spChg chg="mod">
          <ac:chgData name="Hein van Wanrooij" userId="ebcdd4c57331f9b2" providerId="LiveId" clId="{90D5BED6-7621-4159-A51C-B32EB1693C01}" dt="2023-11-07T19:10:42.704" v="26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13:54.361" v="331" actId="20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mod">
        <pc:chgData name="Hein van Wanrooij" userId="ebcdd4c57331f9b2" providerId="LiveId" clId="{90D5BED6-7621-4159-A51C-B32EB1693C01}" dt="2023-11-07T19:16:35.926" v="355" actId="1076"/>
        <pc:sldMkLst>
          <pc:docMk/>
          <pc:sldMk cId="3404872855" sldId="268"/>
        </pc:sldMkLst>
        <pc:spChg chg="mod">
          <ac:chgData name="Hein van Wanrooij" userId="ebcdd4c57331f9b2" providerId="LiveId" clId="{90D5BED6-7621-4159-A51C-B32EB1693C01}" dt="2023-11-07T19:16:22.820" v="345"/>
          <ac:spMkLst>
            <pc:docMk/>
            <pc:sldMk cId="3404872855" sldId="268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16:25.613" v="347" actId="478"/>
          <ac:spMkLst>
            <pc:docMk/>
            <pc:sldMk cId="3404872855" sldId="268"/>
            <ac:spMk id="5" creationId="{AB836C08-B18B-8E2D-75E4-D1CE9AB32B0F}"/>
          </ac:spMkLst>
        </pc:spChg>
        <pc:picChg chg="add mod">
          <ac:chgData name="Hein van Wanrooij" userId="ebcdd4c57331f9b2" providerId="LiveId" clId="{90D5BED6-7621-4159-A51C-B32EB1693C01}" dt="2023-11-07T19:16:35.926" v="355" actId="1076"/>
          <ac:picMkLst>
            <pc:docMk/>
            <pc:sldMk cId="3404872855" sldId="268"/>
            <ac:picMk id="1026" creationId="{8B1FF84A-2B0B-D292-9650-F33DE1FC3F09}"/>
          </ac:picMkLst>
        </pc:picChg>
        <pc:picChg chg="del">
          <ac:chgData name="Hein van Wanrooij" userId="ebcdd4c57331f9b2" providerId="LiveId" clId="{90D5BED6-7621-4159-A51C-B32EB1693C01}" dt="2023-11-07T19:16:24.294" v="346" actId="478"/>
          <ac:picMkLst>
            <pc:docMk/>
            <pc:sldMk cId="3404872855" sldId="268"/>
            <ac:picMk id="3074" creationId="{307F16C8-3A66-8D20-5118-E1F8536AD9DC}"/>
          </ac:picMkLst>
        </pc:picChg>
      </pc:sldChg>
      <pc:sldChg chg="modSp add mod">
        <pc:chgData name="Hein van Wanrooij" userId="ebcdd4c57331f9b2" providerId="LiveId" clId="{90D5BED6-7621-4159-A51C-B32EB1693C01}" dt="2023-11-07T19:24:06.562" v="368" actId="20577"/>
        <pc:sldMkLst>
          <pc:docMk/>
          <pc:sldMk cId="1008998556" sldId="269"/>
        </pc:sldMkLst>
        <pc:spChg chg="mod">
          <ac:chgData name="Hein van Wanrooij" userId="ebcdd4c57331f9b2" providerId="LiveId" clId="{90D5BED6-7621-4159-A51C-B32EB1693C01}" dt="2023-11-07T19:24:06.562" v="368" actId="20577"/>
          <ac:spMkLst>
            <pc:docMk/>
            <pc:sldMk cId="1008998556" sldId="269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71415958" sldId="26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5998909" sldId="270"/>
        </pc:sldMkLst>
      </pc:sldChg>
      <pc:sldChg chg="modSp add mod">
        <pc:chgData name="Hein van Wanrooij" userId="ebcdd4c57331f9b2" providerId="LiveId" clId="{90D5BED6-7621-4159-A51C-B32EB1693C01}" dt="2023-11-07T19:31:32.668" v="950" actId="207"/>
        <pc:sldMkLst>
          <pc:docMk/>
          <pc:sldMk cId="4041691485" sldId="270"/>
        </pc:sldMkLst>
        <pc:spChg chg="mod">
          <ac:chgData name="Hein van Wanrooij" userId="ebcdd4c57331f9b2" providerId="LiveId" clId="{90D5BED6-7621-4159-A51C-B32EB1693C01}" dt="2023-11-07T19:24:36.292" v="382" actId="20577"/>
          <ac:spMkLst>
            <pc:docMk/>
            <pc:sldMk cId="4041691485" sldId="270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31:32.668" v="950" actId="207"/>
          <ac:spMkLst>
            <pc:docMk/>
            <pc:sldMk cId="4041691485" sldId="270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3715767" sldId="271"/>
        </pc:sldMkLst>
      </pc:sldChg>
      <pc:sldChg chg="addSp delSp modSp add mod">
        <pc:chgData name="Hein van Wanrooij" userId="ebcdd4c57331f9b2" providerId="LiveId" clId="{90D5BED6-7621-4159-A51C-B32EB1693C01}" dt="2023-11-07T19:29:21.347" v="647" actId="1076"/>
        <pc:sldMkLst>
          <pc:docMk/>
          <pc:sldMk cId="2237670558" sldId="271"/>
        </pc:sldMkLst>
        <pc:spChg chg="mod">
          <ac:chgData name="Hein van Wanrooij" userId="ebcdd4c57331f9b2" providerId="LiveId" clId="{90D5BED6-7621-4159-A51C-B32EB1693C01}" dt="2023-11-07T19:24:42.368" v="398" actId="20577"/>
          <ac:spMkLst>
            <pc:docMk/>
            <pc:sldMk cId="2237670558" sldId="271"/>
            <ac:spMk id="2" creationId="{C2F5861A-BCDE-D2A4-C355-05C8119ED351}"/>
          </ac:spMkLst>
        </pc:spChg>
        <pc:spChg chg="add mod">
          <ac:chgData name="Hein van Wanrooij" userId="ebcdd4c57331f9b2" providerId="LiveId" clId="{90D5BED6-7621-4159-A51C-B32EB1693C01}" dt="2023-11-07T19:29:21.347" v="647" actId="1076"/>
          <ac:spMkLst>
            <pc:docMk/>
            <pc:sldMk cId="2237670558" sldId="271"/>
            <ac:spMk id="5" creationId="{4839423A-2872-4F84-2B51-1ADC39A0F827}"/>
          </ac:spMkLst>
        </pc:spChg>
        <pc:picChg chg="del">
          <ac:chgData name="Hein van Wanrooij" userId="ebcdd4c57331f9b2" providerId="LiveId" clId="{90D5BED6-7621-4159-A51C-B32EB1693C01}" dt="2023-11-07T19:24:47.834" v="399" actId="478"/>
          <ac:picMkLst>
            <pc:docMk/>
            <pc:sldMk cId="2237670558" sldId="271"/>
            <ac:picMk id="1026" creationId="{8B1FF84A-2B0B-D292-9650-F33DE1FC3F09}"/>
          </ac:picMkLst>
        </pc:picChg>
        <pc:picChg chg="add del mod">
          <ac:chgData name="Hein van Wanrooij" userId="ebcdd4c57331f9b2" providerId="LiveId" clId="{90D5BED6-7621-4159-A51C-B32EB1693C01}" dt="2023-11-07T19:25:11.783" v="403" actId="478"/>
          <ac:picMkLst>
            <pc:docMk/>
            <pc:sldMk cId="2237670558" sldId="271"/>
            <ac:picMk id="2050" creationId="{79D465DC-6188-315D-9715-26CA5BA1A4EA}"/>
          </ac:picMkLst>
        </pc:picChg>
        <pc:picChg chg="add del mod">
          <ac:chgData name="Hein van Wanrooij" userId="ebcdd4c57331f9b2" providerId="LiveId" clId="{90D5BED6-7621-4159-A51C-B32EB1693C01}" dt="2023-11-07T19:25:30.425" v="410" actId="478"/>
          <ac:picMkLst>
            <pc:docMk/>
            <pc:sldMk cId="2237670558" sldId="271"/>
            <ac:picMk id="2052" creationId="{EEA34248-F3CA-B867-9C67-B2D426B5B049}"/>
          </ac:picMkLst>
        </pc:picChg>
        <pc:picChg chg="add del mod">
          <ac:chgData name="Hein van Wanrooij" userId="ebcdd4c57331f9b2" providerId="LiveId" clId="{90D5BED6-7621-4159-A51C-B32EB1693C01}" dt="2023-11-07T19:25:43.610" v="415" actId="478"/>
          <ac:picMkLst>
            <pc:docMk/>
            <pc:sldMk cId="2237670558" sldId="271"/>
            <ac:picMk id="2054" creationId="{0FA09575-8E33-D333-3299-0148F93ABF73}"/>
          </ac:picMkLst>
        </pc:picChg>
        <pc:picChg chg="add del mod">
          <ac:chgData name="Hein van Wanrooij" userId="ebcdd4c57331f9b2" providerId="LiveId" clId="{90D5BED6-7621-4159-A51C-B32EB1693C01}" dt="2023-11-07T19:26:06.606" v="419" actId="478"/>
          <ac:picMkLst>
            <pc:docMk/>
            <pc:sldMk cId="2237670558" sldId="271"/>
            <ac:picMk id="2056" creationId="{34D267B2-6963-94FE-500B-B24DAA846632}"/>
          </ac:picMkLst>
        </pc:picChg>
        <pc:picChg chg="add mod">
          <ac:chgData name="Hein van Wanrooij" userId="ebcdd4c57331f9b2" providerId="LiveId" clId="{90D5BED6-7621-4159-A51C-B32EB1693C01}" dt="2023-11-07T19:26:17.695" v="424" actId="1076"/>
          <ac:picMkLst>
            <pc:docMk/>
            <pc:sldMk cId="2237670558" sldId="271"/>
            <ac:picMk id="2058" creationId="{A0A4AC4F-8AE9-6176-9ECA-A237B2F8DAF9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45396960" sldId="272"/>
        </pc:sldMkLst>
      </pc:sldChg>
      <pc:sldChg chg="modSp add mod">
        <pc:chgData name="Hein van Wanrooij" userId="ebcdd4c57331f9b2" providerId="LiveId" clId="{90D5BED6-7621-4159-A51C-B32EB1693C01}" dt="2023-11-07T19:35:52.486" v="962" actId="20577"/>
        <pc:sldMkLst>
          <pc:docMk/>
          <pc:sldMk cId="3503657720" sldId="272"/>
        </pc:sldMkLst>
        <pc:spChg chg="mod">
          <ac:chgData name="Hein van Wanrooij" userId="ebcdd4c57331f9b2" providerId="LiveId" clId="{90D5BED6-7621-4159-A51C-B32EB1693C01}" dt="2023-11-07T19:35:52.486" v="962" actId="20577"/>
          <ac:spMkLst>
            <pc:docMk/>
            <pc:sldMk cId="350365772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0D5BED6-7621-4159-A51C-B32EB1693C01}" dt="2023-11-07T19:43:33.474" v="1550" actId="20577"/>
        <pc:sldMkLst>
          <pc:docMk/>
          <pc:sldMk cId="1057477903" sldId="273"/>
        </pc:sldMkLst>
        <pc:spChg chg="mod">
          <ac:chgData name="Hein van Wanrooij" userId="ebcdd4c57331f9b2" providerId="LiveId" clId="{90D5BED6-7621-4159-A51C-B32EB1693C01}" dt="2023-11-07T19:36:01.667" v="975" actId="20577"/>
          <ac:spMkLst>
            <pc:docMk/>
            <pc:sldMk cId="1057477903" sldId="273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43:33.474" v="1550" actId="20577"/>
          <ac:spMkLst>
            <pc:docMk/>
            <pc:sldMk cId="1057477903" sldId="273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327990262" sldId="273"/>
        </pc:sldMkLst>
      </pc:sldChg>
      <pc:sldChg chg="addSp delSp modSp add mod">
        <pc:chgData name="Hein van Wanrooij" userId="ebcdd4c57331f9b2" providerId="LiveId" clId="{90D5BED6-7621-4159-A51C-B32EB1693C01}" dt="2023-11-07T19:44:33.947" v="1589"/>
        <pc:sldMkLst>
          <pc:docMk/>
          <pc:sldMk cId="1641875162" sldId="274"/>
        </pc:sldMkLst>
        <pc:spChg chg="mod">
          <ac:chgData name="Hein van Wanrooij" userId="ebcdd4c57331f9b2" providerId="LiveId" clId="{90D5BED6-7621-4159-A51C-B32EB1693C01}" dt="2023-11-07T19:36:10.343" v="986" actId="20577"/>
          <ac:spMkLst>
            <pc:docMk/>
            <pc:sldMk cId="1641875162" sldId="274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43:53.973" v="1552" actId="478"/>
          <ac:spMkLst>
            <pc:docMk/>
            <pc:sldMk cId="1641875162" sldId="274"/>
            <ac:spMk id="5" creationId="{4839423A-2872-4F84-2B51-1ADC39A0F827}"/>
          </ac:spMkLst>
        </pc:spChg>
        <pc:spChg chg="add del mod">
          <ac:chgData name="Hein van Wanrooij" userId="ebcdd4c57331f9b2" providerId="LiveId" clId="{90D5BED6-7621-4159-A51C-B32EB1693C01}" dt="2023-11-07T19:43:53.976" v="1554"/>
          <ac:spMkLst>
            <pc:docMk/>
            <pc:sldMk cId="1641875162" sldId="274"/>
            <ac:spMk id="6" creationId="{316EDECC-1625-96B1-5CE0-C03E1DA38826}"/>
          </ac:spMkLst>
        </pc:spChg>
        <pc:spChg chg="add mod">
          <ac:chgData name="Hein van Wanrooij" userId="ebcdd4c57331f9b2" providerId="LiveId" clId="{90D5BED6-7621-4159-A51C-B32EB1693C01}" dt="2023-11-07T19:44:33.947" v="1589"/>
          <ac:spMkLst>
            <pc:docMk/>
            <pc:sldMk cId="1641875162" sldId="274"/>
            <ac:spMk id="7" creationId="{B9944D1C-BDAA-5D58-EBCE-0AB0434D7EB5}"/>
          </ac:spMkLst>
        </pc:spChg>
        <pc:picChg chg="del">
          <ac:chgData name="Hein van Wanrooij" userId="ebcdd4c57331f9b2" providerId="LiveId" clId="{90D5BED6-7621-4159-A51C-B32EB1693C01}" dt="2023-11-07T19:42:13.839" v="1468" actId="478"/>
          <ac:picMkLst>
            <pc:docMk/>
            <pc:sldMk cId="1641875162" sldId="274"/>
            <ac:picMk id="2058" creationId="{A0A4AC4F-8AE9-6176-9ECA-A237B2F8DAF9}"/>
          </ac:picMkLst>
        </pc:picChg>
        <pc:picChg chg="add mod">
          <ac:chgData name="Hein van Wanrooij" userId="ebcdd4c57331f9b2" providerId="LiveId" clId="{90D5BED6-7621-4159-A51C-B32EB1693C01}" dt="2023-11-07T19:42:30.376" v="1472" actId="1076"/>
          <ac:picMkLst>
            <pc:docMk/>
            <pc:sldMk cId="1641875162" sldId="274"/>
            <ac:picMk id="3074" creationId="{BFC232E1-DE94-9174-075F-C637FE9F201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390484305" sldId="27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580559283" sldId="275"/>
        </pc:sldMkLst>
      </pc:sldChg>
      <pc:sldChg chg="modSp add mod">
        <pc:chgData name="Hein van Wanrooij" userId="ebcdd4c57331f9b2" providerId="LiveId" clId="{90D5BED6-7621-4159-A51C-B32EB1693C01}" dt="2023-11-07T19:51:14.885" v="1632" actId="27636"/>
        <pc:sldMkLst>
          <pc:docMk/>
          <pc:sldMk cId="3311186606" sldId="275"/>
        </pc:sldMkLst>
        <pc:spChg chg="mod">
          <ac:chgData name="Hein van Wanrooij" userId="ebcdd4c57331f9b2" providerId="LiveId" clId="{90D5BED6-7621-4159-A51C-B32EB1693C01}" dt="2023-11-07T19:51:14.885" v="1632" actId="27636"/>
          <ac:spMkLst>
            <pc:docMk/>
            <pc:sldMk cId="3311186606" sldId="275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98195592" sldId="276"/>
        </pc:sldMkLst>
      </pc:sldChg>
      <pc:sldChg chg="modSp add mod">
        <pc:chgData name="Hein van Wanrooij" userId="ebcdd4c57331f9b2" providerId="LiveId" clId="{90D5BED6-7621-4159-A51C-B32EB1693C01}" dt="2023-11-07T19:55:54.467" v="1855" actId="207"/>
        <pc:sldMkLst>
          <pc:docMk/>
          <pc:sldMk cId="2035080957" sldId="276"/>
        </pc:sldMkLst>
        <pc:spChg chg="mod">
          <ac:chgData name="Hein van Wanrooij" userId="ebcdd4c57331f9b2" providerId="LiveId" clId="{90D5BED6-7621-4159-A51C-B32EB1693C01}" dt="2023-11-07T19:51:29.181" v="1661" actId="20577"/>
          <ac:spMkLst>
            <pc:docMk/>
            <pc:sldMk cId="2035080957" sldId="276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55:54.467" v="1855" actId="207"/>
          <ac:spMkLst>
            <pc:docMk/>
            <pc:sldMk cId="2035080957" sldId="276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6591309" sldId="277"/>
        </pc:sldMkLst>
      </pc:sldChg>
      <pc:sldChg chg="addSp delSp modSp add mod">
        <pc:chgData name="Hein van Wanrooij" userId="ebcdd4c57331f9b2" providerId="LiveId" clId="{90D5BED6-7621-4159-A51C-B32EB1693C01}" dt="2023-11-07T19:56:32.190" v="1858"/>
        <pc:sldMkLst>
          <pc:docMk/>
          <pc:sldMk cId="2283966496" sldId="277"/>
        </pc:sldMkLst>
        <pc:spChg chg="mod">
          <ac:chgData name="Hein van Wanrooij" userId="ebcdd4c57331f9b2" providerId="LiveId" clId="{90D5BED6-7621-4159-A51C-B32EB1693C01}" dt="2023-11-07T19:51:58.445" v="1682" actId="313"/>
          <ac:spMkLst>
            <pc:docMk/>
            <pc:sldMk cId="2283966496" sldId="277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56:23.110" v="1857" actId="478"/>
          <ac:spMkLst>
            <pc:docMk/>
            <pc:sldMk cId="2283966496" sldId="277"/>
            <ac:spMk id="7" creationId="{B9944D1C-BDAA-5D58-EBCE-0AB0434D7EB5}"/>
          </ac:spMkLst>
        </pc:spChg>
        <pc:spChg chg="add mod">
          <ac:chgData name="Hein van Wanrooij" userId="ebcdd4c57331f9b2" providerId="LiveId" clId="{90D5BED6-7621-4159-A51C-B32EB1693C01}" dt="2023-11-07T19:56:32.190" v="1858"/>
          <ac:spMkLst>
            <pc:docMk/>
            <pc:sldMk cId="2283966496" sldId="277"/>
            <ac:spMk id="9" creationId="{F7F2A4CF-4747-72DF-2E4F-DCB0C8DDB181}"/>
          </ac:spMkLst>
        </pc:spChg>
        <pc:picChg chg="add mod">
          <ac:chgData name="Hein van Wanrooij" userId="ebcdd4c57331f9b2" providerId="LiveId" clId="{90D5BED6-7621-4159-A51C-B32EB1693C01}" dt="2023-11-07T19:56:32.190" v="1858"/>
          <ac:picMkLst>
            <pc:docMk/>
            <pc:sldMk cId="2283966496" sldId="277"/>
            <ac:picMk id="8" creationId="{0C042713-F178-010D-DD61-7B48AD25ED06}"/>
          </ac:picMkLst>
        </pc:picChg>
        <pc:picChg chg="del">
          <ac:chgData name="Hein van Wanrooij" userId="ebcdd4c57331f9b2" providerId="LiveId" clId="{90D5BED6-7621-4159-A51C-B32EB1693C01}" dt="2023-11-07T19:56:22.390" v="1856" actId="478"/>
          <ac:picMkLst>
            <pc:docMk/>
            <pc:sldMk cId="2283966496" sldId="277"/>
            <ac:picMk id="3074" creationId="{BFC232E1-DE94-9174-075F-C637FE9F201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50155798" sldId="278"/>
        </pc:sldMkLst>
      </pc:sldChg>
      <pc:sldChg chg="modSp add mod">
        <pc:chgData name="Hein van Wanrooij" userId="ebcdd4c57331f9b2" providerId="LiveId" clId="{90D5BED6-7621-4159-A51C-B32EB1693C01}" dt="2023-11-07T20:02:23.361" v="1870" actId="20577"/>
        <pc:sldMkLst>
          <pc:docMk/>
          <pc:sldMk cId="3448234150" sldId="278"/>
        </pc:sldMkLst>
        <pc:spChg chg="mod">
          <ac:chgData name="Hein van Wanrooij" userId="ebcdd4c57331f9b2" providerId="LiveId" clId="{90D5BED6-7621-4159-A51C-B32EB1693C01}" dt="2023-11-07T20:02:23.361" v="1870" actId="20577"/>
          <ac:spMkLst>
            <pc:docMk/>
            <pc:sldMk cId="3448234150" sldId="278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1088793" sldId="279"/>
        </pc:sldMkLst>
      </pc:sldChg>
      <pc:sldChg chg="modSp add mod">
        <pc:chgData name="Hein van Wanrooij" userId="ebcdd4c57331f9b2" providerId="LiveId" clId="{90D5BED6-7621-4159-A51C-B32EB1693C01}" dt="2023-11-07T20:02:49.097" v="1931" actId="20577"/>
        <pc:sldMkLst>
          <pc:docMk/>
          <pc:sldMk cId="2713223421" sldId="279"/>
        </pc:sldMkLst>
        <pc:spChg chg="mod">
          <ac:chgData name="Hein van Wanrooij" userId="ebcdd4c57331f9b2" providerId="LiveId" clId="{90D5BED6-7621-4159-A51C-B32EB1693C01}" dt="2023-11-07T20:02:30.844" v="1881" actId="20577"/>
          <ac:spMkLst>
            <pc:docMk/>
            <pc:sldMk cId="2713223421" sldId="279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02:49.097" v="1931" actId="20577"/>
          <ac:spMkLst>
            <pc:docMk/>
            <pc:sldMk cId="2713223421" sldId="279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90D5BED6-7621-4159-A51C-B32EB1693C01}" dt="2023-11-07T20:02:57.310" v="1942" actId="20577"/>
        <pc:sldMkLst>
          <pc:docMk/>
          <pc:sldMk cId="3150894169" sldId="280"/>
        </pc:sldMkLst>
        <pc:spChg chg="mod">
          <ac:chgData name="Hein van Wanrooij" userId="ebcdd4c57331f9b2" providerId="LiveId" clId="{90D5BED6-7621-4159-A51C-B32EB1693C01}" dt="2023-11-07T20:02:57.310" v="1942" actId="20577"/>
          <ac:spMkLst>
            <pc:docMk/>
            <pc:sldMk cId="3150894169" sldId="280"/>
            <ac:spMk id="2" creationId="{C2F5861A-BCDE-D2A4-C355-05C8119ED351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134567480" sldId="280"/>
        </pc:sldMkLst>
      </pc:sldChg>
      <pc:sldChg chg="modSp add mod">
        <pc:chgData name="Hein van Wanrooij" userId="ebcdd4c57331f9b2" providerId="LiveId" clId="{90D5BED6-7621-4159-A51C-B32EB1693C01}" dt="2023-11-07T20:07:13.406" v="1953" actId="20577"/>
        <pc:sldMkLst>
          <pc:docMk/>
          <pc:sldMk cId="466406632" sldId="281"/>
        </pc:sldMkLst>
        <pc:spChg chg="mod">
          <ac:chgData name="Hein van Wanrooij" userId="ebcdd4c57331f9b2" providerId="LiveId" clId="{90D5BED6-7621-4159-A51C-B32EB1693C01}" dt="2023-11-07T20:07:13.406" v="1953" actId="20577"/>
          <ac:spMkLst>
            <pc:docMk/>
            <pc:sldMk cId="466406632" sldId="281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21503898" sldId="28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8723537" sldId="282"/>
        </pc:sldMkLst>
      </pc:sldChg>
      <pc:sldChg chg="modSp add mod">
        <pc:chgData name="Hein van Wanrooij" userId="ebcdd4c57331f9b2" providerId="LiveId" clId="{90D5BED6-7621-4159-A51C-B32EB1693C01}" dt="2023-11-07T20:12:50.317" v="2168" actId="20577"/>
        <pc:sldMkLst>
          <pc:docMk/>
          <pc:sldMk cId="3046907669" sldId="282"/>
        </pc:sldMkLst>
        <pc:spChg chg="mod">
          <ac:chgData name="Hein van Wanrooij" userId="ebcdd4c57331f9b2" providerId="LiveId" clId="{90D5BED6-7621-4159-A51C-B32EB1693C01}" dt="2023-11-07T20:07:18.671" v="1962" actId="20577"/>
          <ac:spMkLst>
            <pc:docMk/>
            <pc:sldMk cId="3046907669" sldId="282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12:50.317" v="2168" actId="20577"/>
          <ac:spMkLst>
            <pc:docMk/>
            <pc:sldMk cId="3046907669" sldId="282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48966439" sldId="283"/>
        </pc:sldMkLst>
      </pc:sldChg>
      <pc:sldChg chg="modSp add mod">
        <pc:chgData name="Hein van Wanrooij" userId="ebcdd4c57331f9b2" providerId="LiveId" clId="{90D5BED6-7621-4159-A51C-B32EB1693C01}" dt="2023-11-07T20:07:32.146" v="1971" actId="20577"/>
        <pc:sldMkLst>
          <pc:docMk/>
          <pc:sldMk cId="3249898053" sldId="283"/>
        </pc:sldMkLst>
        <pc:spChg chg="mod">
          <ac:chgData name="Hein van Wanrooij" userId="ebcdd4c57331f9b2" providerId="LiveId" clId="{90D5BED6-7621-4159-A51C-B32EB1693C01}" dt="2023-11-07T20:07:32.146" v="1971" actId="20577"/>
          <ac:spMkLst>
            <pc:docMk/>
            <pc:sldMk cId="3249898053" sldId="283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0D5BED6-7621-4159-A51C-B32EB1693C01}" dt="2023-11-07T20:18:14.483" v="2214" actId="20577"/>
        <pc:sldMkLst>
          <pc:docMk/>
          <pc:sldMk cId="2714562981" sldId="284"/>
        </pc:sldMkLst>
        <pc:spChg chg="mod">
          <ac:chgData name="Hein van Wanrooij" userId="ebcdd4c57331f9b2" providerId="LiveId" clId="{90D5BED6-7621-4159-A51C-B32EB1693C01}" dt="2023-11-07T20:18:14.483" v="2214" actId="20577"/>
          <ac:spMkLst>
            <pc:docMk/>
            <pc:sldMk cId="2714562981" sldId="284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23666556" sldId="28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40491970" sldId="285"/>
        </pc:sldMkLst>
      </pc:sldChg>
      <pc:sldChg chg="modSp add mod">
        <pc:chgData name="Hein van Wanrooij" userId="ebcdd4c57331f9b2" providerId="LiveId" clId="{90D5BED6-7621-4159-A51C-B32EB1693C01}" dt="2023-11-07T20:25:04.501" v="2687" actId="20577"/>
        <pc:sldMkLst>
          <pc:docMk/>
          <pc:sldMk cId="1665895302" sldId="285"/>
        </pc:sldMkLst>
        <pc:spChg chg="mod">
          <ac:chgData name="Hein van Wanrooij" userId="ebcdd4c57331f9b2" providerId="LiveId" clId="{90D5BED6-7621-4159-A51C-B32EB1693C01}" dt="2023-11-07T20:18:33.197" v="2252" actId="20577"/>
          <ac:spMkLst>
            <pc:docMk/>
            <pc:sldMk cId="1665895302" sldId="285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25:04.501" v="2687" actId="20577"/>
          <ac:spMkLst>
            <pc:docMk/>
            <pc:sldMk cId="1665895302" sldId="285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58627646" sldId="286"/>
        </pc:sldMkLst>
      </pc:sldChg>
      <pc:sldChg chg="addSp delSp modSp add mod">
        <pc:chgData name="Hein van Wanrooij" userId="ebcdd4c57331f9b2" providerId="LiveId" clId="{90D5BED6-7621-4159-A51C-B32EB1693C01}" dt="2023-11-07T20:22:53.296" v="2550" actId="1076"/>
        <pc:sldMkLst>
          <pc:docMk/>
          <pc:sldMk cId="3321999835" sldId="286"/>
        </pc:sldMkLst>
        <pc:spChg chg="mod">
          <ac:chgData name="Hein van Wanrooij" userId="ebcdd4c57331f9b2" providerId="LiveId" clId="{90D5BED6-7621-4159-A51C-B32EB1693C01}" dt="2023-11-07T20:19:18.979" v="2294" actId="20577"/>
          <ac:spMkLst>
            <pc:docMk/>
            <pc:sldMk cId="3321999835" sldId="286"/>
            <ac:spMk id="2" creationId="{C2F5861A-BCDE-D2A4-C355-05C8119ED351}"/>
          </ac:spMkLst>
        </pc:spChg>
        <pc:spChg chg="add mod">
          <ac:chgData name="Hein van Wanrooij" userId="ebcdd4c57331f9b2" providerId="LiveId" clId="{90D5BED6-7621-4159-A51C-B32EB1693C01}" dt="2023-11-07T20:22:53.296" v="2550" actId="1076"/>
          <ac:spMkLst>
            <pc:docMk/>
            <pc:sldMk cId="3321999835" sldId="286"/>
            <ac:spMk id="5" creationId="{3B2FA5E8-A10F-4CC9-9A81-C3995ECC3D24}"/>
          </ac:spMkLst>
        </pc:spChg>
        <pc:spChg chg="del">
          <ac:chgData name="Hein van Wanrooij" userId="ebcdd4c57331f9b2" providerId="LiveId" clId="{90D5BED6-7621-4159-A51C-B32EB1693C01}" dt="2023-11-07T20:18:59.825" v="2254" actId="478"/>
          <ac:spMkLst>
            <pc:docMk/>
            <pc:sldMk cId="3321999835" sldId="286"/>
            <ac:spMk id="9" creationId="{F7F2A4CF-4747-72DF-2E4F-DCB0C8DDB181}"/>
          </ac:spMkLst>
        </pc:spChg>
        <pc:spChg chg="add mod">
          <ac:chgData name="Hein van Wanrooij" userId="ebcdd4c57331f9b2" providerId="LiveId" clId="{90D5BED6-7621-4159-A51C-B32EB1693C01}" dt="2023-11-07T20:19:00.253" v="2255"/>
          <ac:spMkLst>
            <pc:docMk/>
            <pc:sldMk cId="3321999835" sldId="286"/>
            <ac:spMk id="10" creationId="{2BD6AE24-64BF-8AAF-EF81-AF358116046C}"/>
          </ac:spMkLst>
        </pc:spChg>
        <pc:picChg chg="add mod">
          <ac:chgData name="Hein van Wanrooij" userId="ebcdd4c57331f9b2" providerId="LiveId" clId="{90D5BED6-7621-4159-A51C-B32EB1693C01}" dt="2023-11-07T20:19:00.253" v="2255"/>
          <ac:picMkLst>
            <pc:docMk/>
            <pc:sldMk cId="3321999835" sldId="286"/>
            <ac:picMk id="7" creationId="{0F0DF19E-C775-767D-49BC-C8A3DCA16BFC}"/>
          </ac:picMkLst>
        </pc:picChg>
        <pc:picChg chg="del">
          <ac:chgData name="Hein van Wanrooij" userId="ebcdd4c57331f9b2" providerId="LiveId" clId="{90D5BED6-7621-4159-A51C-B32EB1693C01}" dt="2023-11-07T20:18:58.187" v="2253" actId="478"/>
          <ac:picMkLst>
            <pc:docMk/>
            <pc:sldMk cId="3321999835" sldId="286"/>
            <ac:picMk id="8" creationId="{0C042713-F178-010D-DD61-7B48AD25ED0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16844119" sldId="287"/>
        </pc:sldMkLst>
      </pc:sldChg>
      <pc:sldChg chg="modSp add mod">
        <pc:chgData name="Hein van Wanrooij" userId="ebcdd4c57331f9b2" providerId="LiveId" clId="{90D5BED6-7621-4159-A51C-B32EB1693C01}" dt="2023-11-07T20:33:37.039" v="2700" actId="20577"/>
        <pc:sldMkLst>
          <pc:docMk/>
          <pc:sldMk cId="3133758886" sldId="287"/>
        </pc:sldMkLst>
        <pc:spChg chg="mod">
          <ac:chgData name="Hein van Wanrooij" userId="ebcdd4c57331f9b2" providerId="LiveId" clId="{90D5BED6-7621-4159-A51C-B32EB1693C01}" dt="2023-11-07T20:33:37.039" v="2700" actId="20577"/>
          <ac:spMkLst>
            <pc:docMk/>
            <pc:sldMk cId="3133758886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0D5BED6-7621-4159-A51C-B32EB1693C01}" dt="2023-11-07T20:36:34.438" v="2907" actId="207"/>
        <pc:sldMkLst>
          <pc:docMk/>
          <pc:sldMk cId="851143483" sldId="288"/>
        </pc:sldMkLst>
        <pc:spChg chg="mod">
          <ac:chgData name="Hein van Wanrooij" userId="ebcdd4c57331f9b2" providerId="LiveId" clId="{90D5BED6-7621-4159-A51C-B32EB1693C01}" dt="2023-11-07T20:33:48.418" v="2724" actId="20577"/>
          <ac:spMkLst>
            <pc:docMk/>
            <pc:sldMk cId="851143483" sldId="288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36:34.438" v="2907" actId="207"/>
          <ac:spMkLst>
            <pc:docMk/>
            <pc:sldMk cId="851143483" sldId="288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07141311" sldId="28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827312380" sldId="289"/>
        </pc:sldMkLst>
      </pc:sldChg>
      <pc:sldChg chg="delSp modSp add mod">
        <pc:chgData name="Hein van Wanrooij" userId="ebcdd4c57331f9b2" providerId="LiveId" clId="{90D5BED6-7621-4159-A51C-B32EB1693C01}" dt="2023-11-07T20:36:12.737" v="2906" actId="1076"/>
        <pc:sldMkLst>
          <pc:docMk/>
          <pc:sldMk cId="4269605906" sldId="289"/>
        </pc:sldMkLst>
        <pc:spChg chg="mod">
          <ac:chgData name="Hein van Wanrooij" userId="ebcdd4c57331f9b2" providerId="LiveId" clId="{90D5BED6-7621-4159-A51C-B32EB1693C01}" dt="2023-11-07T20:33:44.518" v="2713" actId="20577"/>
          <ac:spMkLst>
            <pc:docMk/>
            <pc:sldMk cId="4269605906" sldId="289"/>
            <ac:spMk id="2" creationId="{C2F5861A-BCDE-D2A4-C355-05C8119ED351}"/>
          </ac:spMkLst>
        </pc:spChg>
        <pc:spChg chg="del mod">
          <ac:chgData name="Hein van Wanrooij" userId="ebcdd4c57331f9b2" providerId="LiveId" clId="{90D5BED6-7621-4159-A51C-B32EB1693C01}" dt="2023-11-07T20:35:52.307" v="2897" actId="478"/>
          <ac:spMkLst>
            <pc:docMk/>
            <pc:sldMk cId="4269605906" sldId="289"/>
            <ac:spMk id="5" creationId="{3B2FA5E8-A10F-4CC9-9A81-C3995ECC3D24}"/>
          </ac:spMkLst>
        </pc:spChg>
        <pc:spChg chg="mod">
          <ac:chgData name="Hein van Wanrooij" userId="ebcdd4c57331f9b2" providerId="LiveId" clId="{90D5BED6-7621-4159-A51C-B32EB1693C01}" dt="2023-11-07T20:36:12.737" v="2906" actId="1076"/>
          <ac:spMkLst>
            <pc:docMk/>
            <pc:sldMk cId="4269605906" sldId="289"/>
            <ac:spMk id="10" creationId="{2BD6AE24-64BF-8AAF-EF81-AF358116046C}"/>
          </ac:spMkLst>
        </pc:spChg>
      </pc:sldChg>
      <pc:sldChg chg="modSp add mod">
        <pc:chgData name="Hein van Wanrooij" userId="ebcdd4c57331f9b2" providerId="LiveId" clId="{90D5BED6-7621-4159-A51C-B32EB1693C01}" dt="2023-11-14T20:15:50.259" v="2915" actId="20577"/>
        <pc:sldMkLst>
          <pc:docMk/>
          <pc:sldMk cId="2165819805" sldId="290"/>
        </pc:sldMkLst>
        <pc:spChg chg="mod">
          <ac:chgData name="Hein van Wanrooij" userId="ebcdd4c57331f9b2" providerId="LiveId" clId="{90D5BED6-7621-4159-A51C-B32EB1693C01}" dt="2023-11-14T20:15:50.259" v="2915" actId="20577"/>
          <ac:spMkLst>
            <pc:docMk/>
            <pc:sldMk cId="2165819805" sldId="290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780901237" sldId="290"/>
        </pc:sldMkLst>
      </pc:sldChg>
      <pc:sldChg chg="modSp add mod">
        <pc:chgData name="Hein van Wanrooij" userId="ebcdd4c57331f9b2" providerId="LiveId" clId="{90D5BED6-7621-4159-A51C-B32EB1693C01}" dt="2023-11-14T20:21:26.682" v="3259" actId="20577"/>
        <pc:sldMkLst>
          <pc:docMk/>
          <pc:sldMk cId="2154519691" sldId="291"/>
        </pc:sldMkLst>
        <pc:spChg chg="mod">
          <ac:chgData name="Hein van Wanrooij" userId="ebcdd4c57331f9b2" providerId="LiveId" clId="{90D5BED6-7621-4159-A51C-B32EB1693C01}" dt="2023-11-14T20:16:10.590" v="2924" actId="20577"/>
          <ac:spMkLst>
            <pc:docMk/>
            <pc:sldMk cId="2154519691" sldId="291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14T20:21:26.682" v="3259" actId="20577"/>
          <ac:spMkLst>
            <pc:docMk/>
            <pc:sldMk cId="2154519691" sldId="291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33184708" sldId="29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8963530" sldId="292"/>
        </pc:sldMkLst>
      </pc:sldChg>
      <pc:sldChg chg="addSp delSp modSp add mod">
        <pc:chgData name="Hein van Wanrooij" userId="ebcdd4c57331f9b2" providerId="LiveId" clId="{90D5BED6-7621-4159-A51C-B32EB1693C01}" dt="2023-11-14T20:22:32.411" v="3284" actId="1076"/>
        <pc:sldMkLst>
          <pc:docMk/>
          <pc:sldMk cId="4249121548" sldId="292"/>
        </pc:sldMkLst>
        <pc:spChg chg="mod">
          <ac:chgData name="Hein van Wanrooij" userId="ebcdd4c57331f9b2" providerId="LiveId" clId="{90D5BED6-7621-4159-A51C-B32EB1693C01}" dt="2023-11-14T20:22:18.811" v="3274" actId="20577"/>
          <ac:spMkLst>
            <pc:docMk/>
            <pc:sldMk cId="4249121548" sldId="292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14T20:22:23.400" v="3276" actId="478"/>
          <ac:spMkLst>
            <pc:docMk/>
            <pc:sldMk cId="4249121548" sldId="292"/>
            <ac:spMk id="10" creationId="{2BD6AE24-64BF-8AAF-EF81-AF358116046C}"/>
          </ac:spMkLst>
        </pc:spChg>
        <pc:picChg chg="del">
          <ac:chgData name="Hein van Wanrooij" userId="ebcdd4c57331f9b2" providerId="LiveId" clId="{90D5BED6-7621-4159-A51C-B32EB1693C01}" dt="2023-11-14T20:22:21.910" v="3275" actId="478"/>
          <ac:picMkLst>
            <pc:docMk/>
            <pc:sldMk cId="4249121548" sldId="292"/>
            <ac:picMk id="7" creationId="{0F0DF19E-C775-767D-49BC-C8A3DCA16BFC}"/>
          </ac:picMkLst>
        </pc:picChg>
        <pc:picChg chg="add mod">
          <ac:chgData name="Hein van Wanrooij" userId="ebcdd4c57331f9b2" providerId="LiveId" clId="{90D5BED6-7621-4159-A51C-B32EB1693C01}" dt="2023-11-14T20:22:32.411" v="3284" actId="1076"/>
          <ac:picMkLst>
            <pc:docMk/>
            <pc:sldMk cId="4249121548" sldId="292"/>
            <ac:picMk id="1026" creationId="{ED43F231-9D0C-D44A-E0C8-C393AC8708FF}"/>
          </ac:picMkLst>
        </pc:picChg>
      </pc:sldChg>
      <pc:sldChg chg="modSp add mod">
        <pc:chgData name="Hein van Wanrooij" userId="ebcdd4c57331f9b2" providerId="LiveId" clId="{90D5BED6-7621-4159-A51C-B32EB1693C01}" dt="2023-11-14T20:30:27.494" v="3329" actId="20577"/>
        <pc:sldMkLst>
          <pc:docMk/>
          <pc:sldMk cId="1771517445" sldId="293"/>
        </pc:sldMkLst>
        <pc:spChg chg="mod">
          <ac:chgData name="Hein van Wanrooij" userId="ebcdd4c57331f9b2" providerId="LiveId" clId="{90D5BED6-7621-4159-A51C-B32EB1693C01}" dt="2023-11-14T20:30:27.494" v="3329" actId="20577"/>
          <ac:spMkLst>
            <pc:docMk/>
            <pc:sldMk cId="1771517445" sldId="293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04317985" sldId="29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799040166" sldId="294"/>
        </pc:sldMkLst>
      </pc:sldChg>
      <pc:sldChg chg="modSp add mod">
        <pc:chgData name="Hein van Wanrooij" userId="ebcdd4c57331f9b2" providerId="LiveId" clId="{90D5BED6-7621-4159-A51C-B32EB1693C01}" dt="2023-11-22T19:12:02.587" v="3805" actId="207"/>
        <pc:sldMkLst>
          <pc:docMk/>
          <pc:sldMk cId="3283999461" sldId="294"/>
        </pc:sldMkLst>
        <pc:spChg chg="mod">
          <ac:chgData name="Hein van Wanrooij" userId="ebcdd4c57331f9b2" providerId="LiveId" clId="{90D5BED6-7621-4159-A51C-B32EB1693C01}" dt="2023-11-22T19:07:45.916" v="3494" actId="20577"/>
          <ac:spMkLst>
            <pc:docMk/>
            <pc:sldMk cId="3283999461" sldId="294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22T19:12:02.587" v="3805" actId="207"/>
          <ac:spMkLst>
            <pc:docMk/>
            <pc:sldMk cId="3283999461" sldId="29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0D5BED6-7621-4159-A51C-B32EB1693C01}" dt="2023-11-22T19:04:27.731" v="3448" actId="14100"/>
        <pc:sldMkLst>
          <pc:docMk/>
          <pc:sldMk cId="2174663102" sldId="295"/>
        </pc:sldMkLst>
        <pc:spChg chg="mod">
          <ac:chgData name="Hein van Wanrooij" userId="ebcdd4c57331f9b2" providerId="LiveId" clId="{90D5BED6-7621-4159-A51C-B32EB1693C01}" dt="2023-11-14T20:31:17.368" v="3421" actId="1076"/>
          <ac:spMkLst>
            <pc:docMk/>
            <pc:sldMk cId="2174663102" sldId="295"/>
            <ac:spMk id="2" creationId="{C2F5861A-BCDE-D2A4-C355-05C8119ED351}"/>
          </ac:spMkLst>
        </pc:spChg>
        <pc:picChg chg="add mod">
          <ac:chgData name="Hein van Wanrooij" userId="ebcdd4c57331f9b2" providerId="LiveId" clId="{90D5BED6-7621-4159-A51C-B32EB1693C01}" dt="2023-11-22T19:04:27.731" v="3448" actId="14100"/>
          <ac:picMkLst>
            <pc:docMk/>
            <pc:sldMk cId="2174663102" sldId="295"/>
            <ac:picMk id="1026" creationId="{91B73479-B455-9ABB-EE70-729693BA63DC}"/>
          </ac:picMkLst>
        </pc:picChg>
        <pc:picChg chg="del">
          <ac:chgData name="Hein van Wanrooij" userId="ebcdd4c57331f9b2" providerId="LiveId" clId="{90D5BED6-7621-4159-A51C-B32EB1693C01}" dt="2023-11-14T20:31:18.539" v="3422" actId="478"/>
          <ac:picMkLst>
            <pc:docMk/>
            <pc:sldMk cId="2174663102" sldId="295"/>
            <ac:picMk id="1026" creationId="{ED43F231-9D0C-D44A-E0C8-C393AC8708FF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199232385" sldId="295"/>
        </pc:sldMkLst>
      </pc:sldChg>
      <pc:sldChg chg="modSp add mod">
        <pc:chgData name="Hein van Wanrooij" userId="ebcdd4c57331f9b2" providerId="LiveId" clId="{90D5BED6-7621-4159-A51C-B32EB1693C01}" dt="2023-11-22T19:20:12.714" v="3812" actId="20577"/>
        <pc:sldMkLst>
          <pc:docMk/>
          <pc:sldMk cId="2132966880" sldId="296"/>
        </pc:sldMkLst>
        <pc:spChg chg="mod">
          <ac:chgData name="Hein van Wanrooij" userId="ebcdd4c57331f9b2" providerId="LiveId" clId="{90D5BED6-7621-4159-A51C-B32EB1693C01}" dt="2023-11-22T19:20:12.714" v="3812" actId="20577"/>
          <ac:spMkLst>
            <pc:docMk/>
            <pc:sldMk cId="2132966880" sldId="296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70757756" sldId="29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338835995" sldId="297"/>
        </pc:sldMkLst>
      </pc:sldChg>
      <pc:sldChg chg="addSp delSp modSp add mod">
        <pc:chgData name="Hein van Wanrooij" userId="ebcdd4c57331f9b2" providerId="LiveId" clId="{90D5BED6-7621-4159-A51C-B32EB1693C01}" dt="2023-11-22T19:43:12.906" v="4474" actId="207"/>
        <pc:sldMkLst>
          <pc:docMk/>
          <pc:sldMk cId="3940742868" sldId="297"/>
        </pc:sldMkLst>
        <pc:spChg chg="mod">
          <ac:chgData name="Hein van Wanrooij" userId="ebcdd4c57331f9b2" providerId="LiveId" clId="{90D5BED6-7621-4159-A51C-B32EB1693C01}" dt="2023-11-22T19:20:17.494" v="3817" actId="20577"/>
          <ac:spMkLst>
            <pc:docMk/>
            <pc:sldMk cId="3940742868" sldId="297"/>
            <ac:spMk id="2" creationId="{C2F5861A-BCDE-D2A4-C355-05C8119ED351}"/>
          </ac:spMkLst>
        </pc:spChg>
        <pc:spChg chg="del mod">
          <ac:chgData name="Hein van Wanrooij" userId="ebcdd4c57331f9b2" providerId="LiveId" clId="{90D5BED6-7621-4159-A51C-B32EB1693C01}" dt="2023-11-22T19:39:32.499" v="3926" actId="478"/>
          <ac:spMkLst>
            <pc:docMk/>
            <pc:sldMk cId="3940742868" sldId="297"/>
            <ac:spMk id="3" creationId="{7988AA68-FB88-7C7C-5E47-2AE86A2EFD72}"/>
          </ac:spMkLst>
        </pc:spChg>
        <pc:spChg chg="add mod">
          <ac:chgData name="Hein van Wanrooij" userId="ebcdd4c57331f9b2" providerId="LiveId" clId="{90D5BED6-7621-4159-A51C-B32EB1693C01}" dt="2023-11-22T19:43:12.906" v="4474" actId="207"/>
          <ac:spMkLst>
            <pc:docMk/>
            <pc:sldMk cId="3940742868" sldId="297"/>
            <ac:spMk id="4" creationId="{9C71B4DF-70B3-9785-80D2-47F5AF20BE1A}"/>
          </ac:spMkLst>
        </pc:spChg>
        <pc:spChg chg="add del mod">
          <ac:chgData name="Hein van Wanrooij" userId="ebcdd4c57331f9b2" providerId="LiveId" clId="{90D5BED6-7621-4159-A51C-B32EB1693C01}" dt="2023-11-22T19:39:34.092" v="3928" actId="478"/>
          <ac:spMkLst>
            <pc:docMk/>
            <pc:sldMk cId="3940742868" sldId="297"/>
            <ac:spMk id="6" creationId="{7636070C-1EC5-F39E-385F-50A75410C980}"/>
          </ac:spMkLst>
        </pc:spChg>
      </pc:sldChg>
      <pc:sldChg chg="addSp delSp modSp add mod">
        <pc:chgData name="Hein van Wanrooij" userId="ebcdd4c57331f9b2" providerId="LiveId" clId="{90D5BED6-7621-4159-A51C-B32EB1693C01}" dt="2023-11-22T19:38:17.623" v="3835" actId="1076"/>
        <pc:sldMkLst>
          <pc:docMk/>
          <pc:sldMk cId="1866864870" sldId="298"/>
        </pc:sldMkLst>
        <pc:spChg chg="mod">
          <ac:chgData name="Hein van Wanrooij" userId="ebcdd4c57331f9b2" providerId="LiveId" clId="{90D5BED6-7621-4159-A51C-B32EB1693C01}" dt="2023-11-22T19:20:22.669" v="3828" actId="20577"/>
          <ac:spMkLst>
            <pc:docMk/>
            <pc:sldMk cId="1866864870" sldId="298"/>
            <ac:spMk id="2" creationId="{C2F5861A-BCDE-D2A4-C355-05C8119ED351}"/>
          </ac:spMkLst>
        </pc:spChg>
        <pc:picChg chg="add mod">
          <ac:chgData name="Hein van Wanrooij" userId="ebcdd4c57331f9b2" providerId="LiveId" clId="{90D5BED6-7621-4159-A51C-B32EB1693C01}" dt="2023-11-22T19:38:17.623" v="3835" actId="1076"/>
          <ac:picMkLst>
            <pc:docMk/>
            <pc:sldMk cId="1866864870" sldId="298"/>
            <ac:picMk id="6" creationId="{AB1993F8-7D18-0533-72FC-2C800F547AF5}"/>
          </ac:picMkLst>
        </pc:picChg>
        <pc:picChg chg="del">
          <ac:chgData name="Hein van Wanrooij" userId="ebcdd4c57331f9b2" providerId="LiveId" clId="{90D5BED6-7621-4159-A51C-B32EB1693C01}" dt="2023-11-22T19:20:24.325" v="3829" actId="478"/>
          <ac:picMkLst>
            <pc:docMk/>
            <pc:sldMk cId="1866864870" sldId="298"/>
            <ac:picMk id="1026" creationId="{91B73479-B455-9ABB-EE70-729693BA63DC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73093986" sldId="29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71386768" sldId="29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73306215" sldId="30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2272549" sldId="30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81381911" sldId="30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57226835" sldId="30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07846057" sldId="30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47453642" sldId="30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72592825" sldId="30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350284597" sldId="30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452774304" sldId="30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46368150" sldId="30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75846952" sldId="31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74963777" sldId="31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53895074" sldId="31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67620883" sldId="31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842158581" sldId="31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07192214" sldId="31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12160122" sldId="31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47875900" sldId="31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171845123" sldId="31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9354773" sldId="31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40332050" sldId="32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24063324" sldId="32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39793275" sldId="32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9881046" sldId="32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60478496" sldId="32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28194903" sldId="32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963206169" sldId="32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52604801" sldId="32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85780101" sldId="32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20384416" sldId="32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913784440" sldId="33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797098849" sldId="33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06093151" sldId="33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31683576" sldId="33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65752231" sldId="33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9027445" sldId="33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454139718" sldId="33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481791415" sldId="33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006744619" sldId="33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43946520" sldId="33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15071063" sldId="34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6613350" sldId="34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70160036" sldId="34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626784026" sldId="34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73957845" sldId="34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918716859" sldId="34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53045711" sldId="34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14121487" sldId="34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609294530" sldId="34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35811210" sldId="34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22-11-2023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Tabel</a:t>
            </a:r>
          </a:p>
        </p:txBody>
      </p:sp>
    </p:spTree>
    <p:extLst>
      <p:ext uri="{BB962C8B-B14F-4D97-AF65-F5344CB8AC3E}">
        <p14:creationId xmlns:p14="http://schemas.microsoft.com/office/powerpoint/2010/main" val="213296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Roosterpunt</a:t>
            </a:r>
          </a:p>
        </p:txBody>
      </p:sp>
    </p:spTree>
    <p:extLst>
      <p:ext uri="{BB962C8B-B14F-4D97-AF65-F5344CB8AC3E}">
        <p14:creationId xmlns:p14="http://schemas.microsoft.com/office/powerpoint/2010/main" val="313375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Roosterpunt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roosterpunt is een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waarvan de </a:t>
            </a:r>
            <a:r>
              <a:rPr lang="nl-NL" dirty="0">
                <a:solidFill>
                  <a:srgbClr val="7030A0"/>
                </a:solidFill>
              </a:rPr>
              <a:t>coördinaten</a:t>
            </a:r>
            <a:r>
              <a:rPr lang="nl-NL" dirty="0"/>
              <a:t> uit </a:t>
            </a:r>
            <a:r>
              <a:rPr lang="nl-NL" dirty="0">
                <a:solidFill>
                  <a:srgbClr val="7030A0"/>
                </a:solidFill>
              </a:rPr>
              <a:t>gehele getallen</a:t>
            </a:r>
            <a:r>
              <a:rPr lang="nl-NL" dirty="0"/>
              <a:t> bestaat.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114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roosterpunt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0F0DF19E-C775-767D-49BC-C8A3DCA1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/>
              <p:nvPr/>
            </p:nvSpPr>
            <p:spPr>
              <a:xfrm>
                <a:off x="6553200" y="1544510"/>
                <a:ext cx="2655086" cy="376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nl-NL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i="1" dirty="0" smtClean="0">
                              <a:latin typeface="Cambria Math" panose="02040503050406030204" pitchFamily="18" charset="0"/>
                            </a:rPr>
                            <m:t>3,5;7</m:t>
                          </m:r>
                        </m:e>
                      </m:d>
                    </m:oMath>
                  </m:oMathPara>
                </a14:m>
                <a:endParaRPr lang="nl-NL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nl-NL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nl-NL" sz="4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nl-NL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b="0" i="1" smtClean="0">
                              <a:latin typeface="Cambria Math" panose="02040503050406030204" pitchFamily="18" charset="0"/>
                            </a:rPr>
                            <m:t>−2,4</m:t>
                          </m:r>
                        </m:e>
                      </m:d>
                    </m:oMath>
                  </m:oMathPara>
                </a14:m>
                <a:endParaRPr lang="nl-NL" sz="4400" b="0" dirty="0"/>
              </a:p>
              <a:p>
                <a14:m>
                  <m:oMath xmlns:m="http://schemas.openxmlformats.org/officeDocument/2006/math"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(2</m:t>
                    </m:r>
                    <m:f>
                      <m:fPr>
                        <m:ctrlPr>
                          <a:rPr lang="nl-NL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,5)</m:t>
                    </m:r>
                  </m:oMath>
                </a14:m>
                <a:r>
                  <a:rPr lang="nl-NL" sz="4400" dirty="0"/>
                  <a:t> </a:t>
                </a:r>
              </a:p>
              <a:p>
                <a:r>
                  <a:rPr lang="nl-NL" sz="4400" dirty="0"/>
                  <a:t> </a:t>
                </a:r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44510"/>
                <a:ext cx="2655086" cy="376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0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x-coördinaat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y-coördinaat</a:t>
            </a:r>
          </a:p>
        </p:txBody>
      </p:sp>
    </p:spTree>
    <p:extLst>
      <p:ext uri="{BB962C8B-B14F-4D97-AF65-F5344CB8AC3E}">
        <p14:creationId xmlns:p14="http://schemas.microsoft.com/office/powerpoint/2010/main" val="271456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x-coördinaat &amp; y-coördinaat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coördinaat</a:t>
            </a:r>
            <a:r>
              <a:rPr lang="nl-NL" dirty="0"/>
              <a:t> heeft een x-coördinaat en een y-coördinaat.</a:t>
            </a:r>
          </a:p>
          <a:p>
            <a:r>
              <a:rPr lang="nl-NL" dirty="0"/>
              <a:t>Het eerste coördinaat geeft aan hoeveel je naar links of rechts gaat (x-coördinaat).</a:t>
            </a:r>
          </a:p>
          <a:p>
            <a:r>
              <a:rPr lang="nl-NL" dirty="0"/>
              <a:t>Het tweede coördinaat geeft aan hoeveel je naar boven of beneden gaat (y-coördinaat).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589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x-coördinaat &amp; y-coördinaat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0F0DF19E-C775-767D-49BC-C8A3DCA1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/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(3,5;7)</m:t>
                      </m:r>
                    </m:oMath>
                  </m:oMathPara>
                </a14:m>
                <a:endParaRPr lang="nl-NL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(5,9,1)</m:t>
                      </m:r>
                    </m:oMath>
                  </m:oMathPara>
                </a14:m>
                <a:endParaRPr lang="nl-NL" sz="4400" dirty="0"/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>
            <a:extLst>
              <a:ext uri="{FF2B5EF4-FFF2-40B4-BE49-F238E27FC236}">
                <a16:creationId xmlns:a16="http://schemas.microsoft.com/office/drawing/2014/main" id="{3B2FA5E8-A10F-4CC9-9A81-C3995ECC3D24}"/>
              </a:ext>
            </a:extLst>
          </p:cNvPr>
          <p:cNvSpPr txBox="1"/>
          <p:nvPr/>
        </p:nvSpPr>
        <p:spPr>
          <a:xfrm>
            <a:off x="8795288" y="4122549"/>
            <a:ext cx="1659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/>
              <a:t>(</a:t>
            </a:r>
            <a:r>
              <a:rPr lang="nl-NL" sz="6600" dirty="0" err="1"/>
              <a:t>x,y</a:t>
            </a:r>
            <a:r>
              <a:rPr lang="nl-NL" sz="6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99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Oorsprong</a:t>
            </a:r>
          </a:p>
        </p:txBody>
      </p:sp>
    </p:spTree>
    <p:extLst>
      <p:ext uri="{BB962C8B-B14F-4D97-AF65-F5344CB8AC3E}">
        <p14:creationId xmlns:p14="http://schemas.microsoft.com/office/powerpoint/2010/main" val="46640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Oorsprong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1" y="1342364"/>
                <a:ext cx="10988297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oorsprong is het </a:t>
                </a:r>
                <a:r>
                  <a:rPr lang="nl-NL" dirty="0">
                    <a:solidFill>
                      <a:srgbClr val="7030A0"/>
                    </a:solidFill>
                  </a:rPr>
                  <a:t>snijpunt</a:t>
                </a:r>
                <a:r>
                  <a:rPr lang="nl-NL" dirty="0"/>
                  <a:t> van de </a:t>
                </a:r>
                <a:r>
                  <a:rPr lang="nl-NL" dirty="0">
                    <a:solidFill>
                      <a:srgbClr val="7030A0"/>
                    </a:solidFill>
                  </a:rPr>
                  <a:t>horizontale</a:t>
                </a:r>
                <a:r>
                  <a:rPr lang="nl-NL" dirty="0"/>
                  <a:t> en </a:t>
                </a:r>
                <a:r>
                  <a:rPr lang="nl-NL" dirty="0">
                    <a:solidFill>
                      <a:srgbClr val="7030A0"/>
                    </a:solidFill>
                  </a:rPr>
                  <a:t>verticale as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Het </a:t>
                </a:r>
                <a:r>
                  <a:rPr lang="nl-NL" dirty="0">
                    <a:solidFill>
                      <a:srgbClr val="7030A0"/>
                    </a:solidFill>
                  </a:rPr>
                  <a:t>coördinaat</a:t>
                </a:r>
                <a:r>
                  <a:rPr lang="nl-NL" dirty="0"/>
                  <a:t> van dit </a:t>
                </a:r>
                <a:r>
                  <a:rPr lang="nl-NL" dirty="0">
                    <a:solidFill>
                      <a:srgbClr val="7030A0"/>
                    </a:solidFill>
                  </a:rPr>
                  <a:t>punt</a:t>
                </a:r>
                <a:r>
                  <a:rPr lang="nl-NL" dirty="0"/>
                  <a:t> is altijd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nl-NL" dirty="0"/>
                  <a:t> en dit punt heeft de naam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1" y="1342364"/>
                <a:ext cx="10988297" cy="2530747"/>
              </a:xfrm>
              <a:blipFill>
                <a:blip r:embed="rId2"/>
                <a:stretch>
                  <a:fillRect t="-33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0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Oorsprong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49898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Verticale as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y-as</a:t>
            </a:r>
          </a:p>
        </p:txBody>
      </p:sp>
    </p:spTree>
    <p:extLst>
      <p:ext uri="{BB962C8B-B14F-4D97-AF65-F5344CB8AC3E}">
        <p14:creationId xmlns:p14="http://schemas.microsoft.com/office/powerpoint/2010/main" val="344823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98" y="236482"/>
            <a:ext cx="9722603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Tabel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9C71B4DF-70B3-9785-80D2-47F5AF20BE1A}"/>
              </a:ext>
            </a:extLst>
          </p:cNvPr>
          <p:cNvSpPr txBox="1">
            <a:spLocks/>
          </p:cNvSpPr>
          <p:nvPr/>
        </p:nvSpPr>
        <p:spPr>
          <a:xfrm>
            <a:off x="627682" y="1502513"/>
            <a:ext cx="11241436" cy="253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tabel bestaat uit rijen (links naar rechts) en kolommen (boven naar onder).</a:t>
            </a:r>
          </a:p>
          <a:p>
            <a:r>
              <a:rPr lang="nl-NL" dirty="0"/>
              <a:t>Een tabel wordt gebruikt om informatie weer te geven.</a:t>
            </a:r>
          </a:p>
          <a:p>
            <a:r>
              <a:rPr lang="nl-NL" dirty="0"/>
              <a:t>Het is mogelijk een tabel te maken bij een </a:t>
            </a:r>
            <a:r>
              <a:rPr lang="nl-NL" dirty="0">
                <a:solidFill>
                  <a:srgbClr val="7030A0"/>
                </a:solidFill>
              </a:rPr>
              <a:t>formule</a:t>
            </a:r>
            <a:r>
              <a:rPr lang="nl-NL" dirty="0"/>
              <a:t>.</a:t>
            </a:r>
          </a:p>
          <a:p>
            <a:r>
              <a:rPr lang="nl-NL" dirty="0"/>
              <a:t>Ook is het mogelijk een </a:t>
            </a:r>
            <a:r>
              <a:rPr lang="nl-NL" dirty="0">
                <a:solidFill>
                  <a:srgbClr val="7030A0"/>
                </a:solidFill>
              </a:rPr>
              <a:t>grafiek</a:t>
            </a:r>
            <a:r>
              <a:rPr lang="nl-NL" dirty="0"/>
              <a:t> hierbij te maken.</a:t>
            </a:r>
          </a:p>
          <a:p>
            <a:r>
              <a:rPr lang="nl-NL" dirty="0"/>
              <a:t>Wat op de </a:t>
            </a:r>
            <a:r>
              <a:rPr lang="nl-NL" dirty="0">
                <a:solidFill>
                  <a:srgbClr val="7030A0"/>
                </a:solidFill>
              </a:rPr>
              <a:t>horizontale as </a:t>
            </a:r>
            <a:r>
              <a:rPr lang="nl-NL" dirty="0"/>
              <a:t>komt staat in de bovenste rij, de </a:t>
            </a:r>
            <a:r>
              <a:rPr lang="nl-NL" dirty="0">
                <a:solidFill>
                  <a:srgbClr val="7030A0"/>
                </a:solidFill>
              </a:rPr>
              <a:t>verticale as </a:t>
            </a:r>
            <a:r>
              <a:rPr lang="nl-NL" dirty="0"/>
              <a:t>op de onderste rij.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074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Verticale as &amp; y-as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De verticale as is 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van boven naar beneden loopt. </a:t>
            </a:r>
          </a:p>
          <a:p>
            <a:r>
              <a:rPr lang="nl-NL" dirty="0"/>
              <a:t>Deze as wordt vaak de y-as genoemd en is een belangrijk deel van het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322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Verticale as &amp; y-as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50894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Horizontale as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x-as</a:t>
            </a:r>
          </a:p>
        </p:txBody>
      </p:sp>
    </p:spTree>
    <p:extLst>
      <p:ext uri="{BB962C8B-B14F-4D97-AF65-F5344CB8AC3E}">
        <p14:creationId xmlns:p14="http://schemas.microsoft.com/office/powerpoint/2010/main" val="331118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Horizontale as &amp; x-as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De horizontale as is 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van links naar rechts loopt. </a:t>
            </a:r>
          </a:p>
          <a:p>
            <a:r>
              <a:rPr lang="nl-NL" dirty="0"/>
              <a:t>Deze as wordt vaak de x-as genoemd en is een belangrijk deel van het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5080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Horizontale as &amp; x-as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8396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Coördinaten</a:t>
            </a:r>
          </a:p>
        </p:txBody>
      </p:sp>
    </p:spTree>
    <p:extLst>
      <p:ext uri="{BB962C8B-B14F-4D97-AF65-F5344CB8AC3E}">
        <p14:creationId xmlns:p14="http://schemas.microsoft.com/office/powerpoint/2010/main" val="350365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Coördinaten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Coördinaten geven de plaats aan van een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in bijvoorbeeld een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r>
              <a:rPr lang="nl-NL" dirty="0"/>
              <a:t>Deze coördinaten bestaan uit een </a:t>
            </a:r>
            <a:r>
              <a:rPr lang="nl-NL" dirty="0">
                <a:solidFill>
                  <a:srgbClr val="7030A0"/>
                </a:solidFill>
              </a:rPr>
              <a:t>x-coördinaat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y-coördinaat.</a:t>
            </a:r>
          </a:p>
          <a:p>
            <a:r>
              <a:rPr lang="nl-NL" dirty="0"/>
              <a:t>Coördinaten worden tussen haakjes geschreven en met behulp van een komma van elkaar gescheiden.</a:t>
            </a:r>
          </a:p>
          <a:p>
            <a:r>
              <a:rPr lang="nl-NL" dirty="0"/>
              <a:t>Deze komma wordt een puntkomma bij </a:t>
            </a:r>
            <a:r>
              <a:rPr lang="nl-NL" dirty="0">
                <a:solidFill>
                  <a:srgbClr val="7030A0"/>
                </a:solidFill>
              </a:rPr>
              <a:t>decimale getallen</a:t>
            </a:r>
            <a:r>
              <a:rPr lang="nl-NL" dirty="0"/>
              <a:t>.</a:t>
            </a:r>
          </a:p>
          <a:p>
            <a:r>
              <a:rPr lang="nl-NL" dirty="0"/>
              <a:t>Coördinaten worden ook gebruikt om de locatie aan de geven op de aardbol.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747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Coördinaten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BFC232E1-DE94-9174-075F-C637FE9F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9944D1C-BDAA-5D58-EBCE-0AB0434D7EB5}"/>
                  </a:ext>
                </a:extLst>
              </p:cNvPr>
              <p:cNvSpPr txBox="1"/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(3,5;7)</m:t>
                      </m:r>
                    </m:oMath>
                  </m:oMathPara>
                </a14:m>
                <a:endParaRPr lang="nl-NL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(5,9,1)</m:t>
                      </m:r>
                    </m:oMath>
                  </m:oMathPara>
                </a14:m>
                <a:endParaRPr lang="nl-NL" sz="4400" dirty="0"/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9944D1C-BDAA-5D58-EBCE-0AB0434D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875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Assenstelsel</a:t>
            </a:r>
          </a:p>
        </p:txBody>
      </p:sp>
    </p:spTree>
    <p:extLst>
      <p:ext uri="{BB962C8B-B14F-4D97-AF65-F5344CB8AC3E}">
        <p14:creationId xmlns:p14="http://schemas.microsoft.com/office/powerpoint/2010/main" val="100899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Assenstelsel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Een assenstelsel is een figuur dat je krijgt door een </a:t>
            </a:r>
            <a:r>
              <a:rPr lang="nl-NL" dirty="0">
                <a:solidFill>
                  <a:srgbClr val="7030A0"/>
                </a:solidFill>
              </a:rPr>
              <a:t>horizontale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verticale</a:t>
            </a:r>
            <a:r>
              <a:rPr lang="nl-NL" dirty="0"/>
              <a:t> </a:t>
            </a:r>
            <a:r>
              <a:rPr lang="nl-NL" dirty="0">
                <a:solidFill>
                  <a:srgbClr val="7030A0"/>
                </a:solidFill>
              </a:rPr>
              <a:t>as</a:t>
            </a:r>
            <a:r>
              <a:rPr lang="nl-NL" dirty="0"/>
              <a:t> elkaar te laten </a:t>
            </a:r>
            <a:r>
              <a:rPr lang="nl-NL" dirty="0">
                <a:solidFill>
                  <a:srgbClr val="7030A0"/>
                </a:solidFill>
              </a:rPr>
              <a:t>snijden</a:t>
            </a:r>
            <a:r>
              <a:rPr lang="nl-NL" dirty="0"/>
              <a:t>. Dit snijpunt heet de </a:t>
            </a:r>
            <a:r>
              <a:rPr lang="nl-NL" dirty="0">
                <a:solidFill>
                  <a:srgbClr val="7030A0"/>
                </a:solidFill>
              </a:rPr>
              <a:t>oorsprong</a:t>
            </a:r>
            <a:r>
              <a:rPr lang="nl-NL" dirty="0"/>
              <a:t>.</a:t>
            </a:r>
          </a:p>
          <a:p>
            <a:r>
              <a:rPr lang="nl-NL" dirty="0"/>
              <a:t>Een assenstelsel wordt gebruikt om </a:t>
            </a:r>
            <a:r>
              <a:rPr lang="nl-NL" dirty="0">
                <a:solidFill>
                  <a:srgbClr val="7030A0"/>
                </a:solidFill>
              </a:rPr>
              <a:t>grafieken</a:t>
            </a:r>
            <a:r>
              <a:rPr lang="nl-NL" dirty="0"/>
              <a:t> te tekenen.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69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41" y="250860"/>
            <a:ext cx="12514881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tabel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B1993F8-7D18-0533-72FC-2C800F54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0" y="2613025"/>
            <a:ext cx="11472899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4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Assenstelsel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8" name="Picture 10" descr="Coördinatenstelsel - Wikipedia">
            <a:extLst>
              <a:ext uri="{FF2B5EF4-FFF2-40B4-BE49-F238E27FC236}">
                <a16:creationId xmlns:a16="http://schemas.microsoft.com/office/drawing/2014/main" id="{A0A4AC4F-8AE9-6176-9ECA-A237B2F8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839423A-2872-4F84-2B51-1ADC39A0F827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37670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Roosterpapier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Roosterpapier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Roosterpapier is papier met waarop </a:t>
            </a:r>
            <a:r>
              <a:rPr lang="nl-NL" dirty="0">
                <a:solidFill>
                  <a:srgbClr val="7030A0"/>
                </a:solidFill>
              </a:rPr>
              <a:t>vierkantjes </a:t>
            </a:r>
            <a:r>
              <a:rPr lang="nl-NL" dirty="0"/>
              <a:t>van 1 cm bij 1 cm gedrukt staat.</a:t>
            </a:r>
          </a:p>
          <a:p>
            <a:r>
              <a:rPr lang="nl-NL" dirty="0"/>
              <a:t>Roosterpapier wordt gebruikt voor het maken van </a:t>
            </a:r>
            <a:r>
              <a:rPr lang="nl-NL" dirty="0">
                <a:solidFill>
                  <a:srgbClr val="7030A0"/>
                </a:solidFill>
              </a:rPr>
              <a:t>assenstelsels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Roosterpapier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1FF84A-2B0B-D292-9650-F33DE1FC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12" y="1221238"/>
            <a:ext cx="5187575" cy="52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Scheurlijn</a:t>
            </a:r>
          </a:p>
          <a:p>
            <a:pPr algn="ctr"/>
            <a:r>
              <a:rPr lang="nl-NL" sz="9000" b="1" dirty="0"/>
              <a:t>Zaagtand</a:t>
            </a:r>
          </a:p>
          <a:p>
            <a:pPr algn="ctr"/>
            <a:r>
              <a:rPr lang="nl-NL" sz="9000" b="1" dirty="0"/>
              <a:t>Kreukellijn</a:t>
            </a:r>
          </a:p>
        </p:txBody>
      </p:sp>
    </p:spTree>
    <p:extLst>
      <p:ext uri="{BB962C8B-B14F-4D97-AF65-F5344CB8AC3E}">
        <p14:creationId xmlns:p14="http://schemas.microsoft.com/office/powerpoint/2010/main" val="177151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98" y="236482"/>
            <a:ext cx="9722603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Scheurlijn, Zaagtand &amp; kreukellijn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zaagtand wordt op de </a:t>
            </a:r>
            <a:r>
              <a:rPr lang="nl-NL" dirty="0">
                <a:solidFill>
                  <a:srgbClr val="7030A0"/>
                </a:solidFill>
              </a:rPr>
              <a:t>verticale as </a:t>
            </a:r>
            <a:r>
              <a:rPr lang="nl-NL" dirty="0"/>
              <a:t>gebruikt om een stukje over te slaan. </a:t>
            </a:r>
          </a:p>
          <a:p>
            <a:r>
              <a:rPr lang="nl-NL" dirty="0"/>
              <a:t>Hierdoor is het mogelijk de </a:t>
            </a:r>
            <a:r>
              <a:rPr lang="nl-NL" dirty="0">
                <a:solidFill>
                  <a:srgbClr val="7030A0"/>
                </a:solidFill>
              </a:rPr>
              <a:t>grafiek</a:t>
            </a:r>
            <a:r>
              <a:rPr lang="nl-NL" dirty="0"/>
              <a:t> beter in het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 te krijgen.</a:t>
            </a:r>
          </a:p>
          <a:p>
            <a:r>
              <a:rPr lang="nl-NL" dirty="0"/>
              <a:t>Het deel rechts langs de zaagtand is verboden gebied. 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399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441" y="250860"/>
            <a:ext cx="12514881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scheurlijn, zaagtand &amp; kreukellijn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 descr="Lesblok 3 - Wikiwijs Maken">
            <a:extLst>
              <a:ext uri="{FF2B5EF4-FFF2-40B4-BE49-F238E27FC236}">
                <a16:creationId xmlns:a16="http://schemas.microsoft.com/office/drawing/2014/main" id="{91B73479-B455-9ABB-EE70-729693BA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76" y="1143747"/>
            <a:ext cx="6166603" cy="54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66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Grafiek</a:t>
            </a:r>
          </a:p>
        </p:txBody>
      </p:sp>
    </p:spTree>
    <p:extLst>
      <p:ext uri="{BB962C8B-B14F-4D97-AF65-F5344CB8AC3E}">
        <p14:creationId xmlns:p14="http://schemas.microsoft.com/office/powerpoint/2010/main" val="216581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Grafiek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grafiek wordt gebruikt om </a:t>
            </a:r>
            <a:r>
              <a:rPr lang="nl-NL" dirty="0">
                <a:solidFill>
                  <a:srgbClr val="7030A0"/>
                </a:solidFill>
              </a:rPr>
              <a:t>formules, functies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data </a:t>
            </a:r>
            <a:r>
              <a:rPr lang="nl-NL" dirty="0"/>
              <a:t>weer te geven.</a:t>
            </a:r>
          </a:p>
          <a:p>
            <a:r>
              <a:rPr lang="nl-NL" dirty="0"/>
              <a:t>Een grafiek wordt getekend in een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451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grafiek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 descr="Grafieken">
            <a:extLst>
              <a:ext uri="{FF2B5EF4-FFF2-40B4-BE49-F238E27FC236}">
                <a16:creationId xmlns:a16="http://schemas.microsoft.com/office/drawing/2014/main" id="{ED43F231-9D0C-D44A-E0C8-C393AC87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80" y="1356321"/>
            <a:ext cx="9567240" cy="501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215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522</Words>
  <Application>Microsoft Office PowerPoint</Application>
  <PresentationFormat>Breedbeeld</PresentationFormat>
  <Paragraphs>110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Kantoorthema</vt:lpstr>
      <vt:lpstr>Wiskunde Termen</vt:lpstr>
      <vt:lpstr>Tabel</vt:lpstr>
      <vt:lpstr>Voorbeeld tabel</vt:lpstr>
      <vt:lpstr>Wiskunde Termen</vt:lpstr>
      <vt:lpstr>Scheurlijn, Zaagtand &amp; kreukellijn</vt:lpstr>
      <vt:lpstr>Voorbeeld scheurlijn, zaagtand &amp; kreukellijn</vt:lpstr>
      <vt:lpstr>Wiskunde Termen</vt:lpstr>
      <vt:lpstr>Grafiek</vt:lpstr>
      <vt:lpstr>Voorbeeld grafiek</vt:lpstr>
      <vt:lpstr>Wiskunde Termen</vt:lpstr>
      <vt:lpstr>Roosterpunt</vt:lpstr>
      <vt:lpstr>Voorbeeld roosterpunt</vt:lpstr>
      <vt:lpstr>Wiskunde Termen</vt:lpstr>
      <vt:lpstr>x-coördinaat &amp; y-coördinaat</vt:lpstr>
      <vt:lpstr>Voorbeeld x-coördinaat &amp; y-coördinaat</vt:lpstr>
      <vt:lpstr>Wiskunde Termen</vt:lpstr>
      <vt:lpstr>Oorsprong</vt:lpstr>
      <vt:lpstr>Voorbeeld Oorsprong</vt:lpstr>
      <vt:lpstr>Wiskunde Termen</vt:lpstr>
      <vt:lpstr>Verticale as &amp; y-as</vt:lpstr>
      <vt:lpstr>Voorbeeld Verticale as &amp; y-as</vt:lpstr>
      <vt:lpstr>Wiskunde Termen</vt:lpstr>
      <vt:lpstr>Horizontale as &amp; x-as</vt:lpstr>
      <vt:lpstr>Voorbeeld Horizontale as &amp; x-as</vt:lpstr>
      <vt:lpstr>Wiskunde Termen</vt:lpstr>
      <vt:lpstr>Coördinaten</vt:lpstr>
      <vt:lpstr>Voorbeeld Coördinaten</vt:lpstr>
      <vt:lpstr>Wiskunde Termen</vt:lpstr>
      <vt:lpstr>Assenstelsel</vt:lpstr>
      <vt:lpstr>Voorbeeld Assenstelsel</vt:lpstr>
      <vt:lpstr>Wiskunde Termen</vt:lpstr>
      <vt:lpstr>Roosterpapier</vt:lpstr>
      <vt:lpstr>Voorbeeld Roosterpapier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2023-11-22T19:43:20Z</dcterms:modified>
</cp:coreProperties>
</file>