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  <p:sldId id="348" r:id="rId3"/>
    <p:sldId id="349" r:id="rId4"/>
    <p:sldId id="344" r:id="rId5"/>
    <p:sldId id="345" r:id="rId6"/>
    <p:sldId id="346" r:id="rId7"/>
    <p:sldId id="341" r:id="rId8"/>
    <p:sldId id="342" r:id="rId9"/>
    <p:sldId id="343" r:id="rId10"/>
    <p:sldId id="338" r:id="rId11"/>
    <p:sldId id="339" r:id="rId12"/>
    <p:sldId id="340" r:id="rId13"/>
    <p:sldId id="335" r:id="rId14"/>
    <p:sldId id="336" r:id="rId15"/>
    <p:sldId id="337" r:id="rId16"/>
    <p:sldId id="332" r:id="rId17"/>
    <p:sldId id="333" r:id="rId18"/>
    <p:sldId id="334" r:id="rId19"/>
    <p:sldId id="329" r:id="rId20"/>
    <p:sldId id="330" r:id="rId21"/>
    <p:sldId id="331" r:id="rId22"/>
    <p:sldId id="326" r:id="rId23"/>
    <p:sldId id="327" r:id="rId24"/>
    <p:sldId id="328" r:id="rId25"/>
    <p:sldId id="323" r:id="rId26"/>
    <p:sldId id="324" r:id="rId27"/>
    <p:sldId id="325" r:id="rId28"/>
    <p:sldId id="320" r:id="rId29"/>
    <p:sldId id="321" r:id="rId30"/>
    <p:sldId id="322" r:id="rId31"/>
    <p:sldId id="317" r:id="rId32"/>
    <p:sldId id="318" r:id="rId33"/>
    <p:sldId id="319" r:id="rId34"/>
    <p:sldId id="314" r:id="rId35"/>
    <p:sldId id="315" r:id="rId36"/>
    <p:sldId id="316" r:id="rId37"/>
    <p:sldId id="311" r:id="rId38"/>
    <p:sldId id="312" r:id="rId39"/>
    <p:sldId id="313" r:id="rId40"/>
    <p:sldId id="308" r:id="rId41"/>
    <p:sldId id="309" r:id="rId42"/>
    <p:sldId id="310" r:id="rId43"/>
    <p:sldId id="305" r:id="rId44"/>
    <p:sldId id="306" r:id="rId45"/>
    <p:sldId id="307" r:id="rId46"/>
    <p:sldId id="302" r:id="rId47"/>
    <p:sldId id="303" r:id="rId48"/>
    <p:sldId id="304" r:id="rId49"/>
    <p:sldId id="299" r:id="rId50"/>
    <p:sldId id="300" r:id="rId51"/>
    <p:sldId id="301" r:id="rId52"/>
    <p:sldId id="296" r:id="rId53"/>
    <p:sldId id="297" r:id="rId54"/>
    <p:sldId id="298" r:id="rId55"/>
    <p:sldId id="293" r:id="rId56"/>
    <p:sldId id="294" r:id="rId57"/>
    <p:sldId id="295" r:id="rId58"/>
    <p:sldId id="290" r:id="rId59"/>
    <p:sldId id="291" r:id="rId60"/>
    <p:sldId id="292" r:id="rId61"/>
    <p:sldId id="287" r:id="rId62"/>
    <p:sldId id="288" r:id="rId63"/>
    <p:sldId id="289" r:id="rId64"/>
    <p:sldId id="284" r:id="rId65"/>
    <p:sldId id="285" r:id="rId66"/>
    <p:sldId id="286" r:id="rId67"/>
    <p:sldId id="281" r:id="rId68"/>
    <p:sldId id="282" r:id="rId69"/>
    <p:sldId id="283" r:id="rId70"/>
    <p:sldId id="278" r:id="rId71"/>
    <p:sldId id="279" r:id="rId72"/>
    <p:sldId id="280" r:id="rId73"/>
    <p:sldId id="275" r:id="rId74"/>
    <p:sldId id="276" r:id="rId75"/>
    <p:sldId id="277" r:id="rId76"/>
    <p:sldId id="272" r:id="rId77"/>
    <p:sldId id="273" r:id="rId78"/>
    <p:sldId id="274" r:id="rId79"/>
    <p:sldId id="269" r:id="rId80"/>
    <p:sldId id="270" r:id="rId81"/>
    <p:sldId id="271" r:id="rId82"/>
    <p:sldId id="259" r:id="rId83"/>
    <p:sldId id="256" r:id="rId84"/>
    <p:sldId id="258" r:id="rId85"/>
    <p:sldId id="260" r:id="rId86"/>
    <p:sldId id="261" r:id="rId87"/>
    <p:sldId id="262" r:id="rId88"/>
    <p:sldId id="263" r:id="rId89"/>
    <p:sldId id="264" r:id="rId90"/>
    <p:sldId id="265" r:id="rId91"/>
    <p:sldId id="266" r:id="rId92"/>
    <p:sldId id="267" r:id="rId93"/>
    <p:sldId id="268" r:id="rId9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20784-A96A-4A09-81E0-6311C54AB5CE}" v="652" dt="2023-11-01T19:10:21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n van Wanrooij" userId="ebcdd4c57331f9b2" providerId="LiveId" clId="{9B620784-A96A-4A09-81E0-6311C54AB5CE}"/>
    <pc:docChg chg="undo redo custSel addSld delSld modSld sldOrd">
      <pc:chgData name="Hein van Wanrooij" userId="ebcdd4c57331f9b2" providerId="LiveId" clId="{9B620784-A96A-4A09-81E0-6311C54AB5CE}" dt="2023-11-01T19:15:13.501" v="13772" actId="20577"/>
      <pc:docMkLst>
        <pc:docMk/>
      </pc:docMkLst>
      <pc:sldChg chg="modSp new mod">
        <pc:chgData name="Hein van Wanrooij" userId="ebcdd4c57331f9b2" providerId="LiveId" clId="{9B620784-A96A-4A09-81E0-6311C54AB5CE}" dt="2023-10-21T12:53:26.656" v="542" actId="207"/>
        <pc:sldMkLst>
          <pc:docMk/>
          <pc:sldMk cId="3874683351" sldId="256"/>
        </pc:sldMkLst>
        <pc:spChg chg="mod">
          <ac:chgData name="Hein van Wanrooij" userId="ebcdd4c57331f9b2" providerId="LiveId" clId="{9B620784-A96A-4A09-81E0-6311C54AB5CE}" dt="2023-10-21T12:35:33.262" v="7" actId="1076"/>
          <ac:spMkLst>
            <pc:docMk/>
            <pc:sldMk cId="3874683351" sldId="25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2:53:26.656" v="542" actId="207"/>
          <ac:spMkLst>
            <pc:docMk/>
            <pc:sldMk cId="3874683351" sldId="256"/>
            <ac:spMk id="3" creationId="{7988AA68-FB88-7C7C-5E47-2AE86A2EFD72}"/>
          </ac:spMkLst>
        </pc:spChg>
      </pc:sldChg>
      <pc:sldChg chg="new del ord">
        <pc:chgData name="Hein van Wanrooij" userId="ebcdd4c57331f9b2" providerId="LiveId" clId="{9B620784-A96A-4A09-81E0-6311C54AB5CE}" dt="2023-10-21T12:54:25.301" v="580" actId="47"/>
        <pc:sldMkLst>
          <pc:docMk/>
          <pc:sldMk cId="2715613717" sldId="257"/>
        </pc:sldMkLst>
      </pc:sldChg>
      <pc:sldChg chg="addSp delSp modSp add mod setBg">
        <pc:chgData name="Hein van Wanrooij" userId="ebcdd4c57331f9b2" providerId="LiveId" clId="{9B620784-A96A-4A09-81E0-6311C54AB5CE}" dt="2023-10-21T13:10:20.473" v="600" actId="1076"/>
        <pc:sldMkLst>
          <pc:docMk/>
          <pc:sldMk cId="3206025180" sldId="258"/>
        </pc:sldMkLst>
        <pc:spChg chg="mod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2:54:05.478" v="574" actId="478"/>
          <ac:spMkLst>
            <pc:docMk/>
            <pc:sldMk cId="3206025180" sldId="258"/>
            <ac:spMk id="3" creationId="{7988AA68-FB88-7C7C-5E47-2AE86A2EFD72}"/>
          </ac:spMkLst>
        </pc:spChg>
        <pc:spChg chg="add del mod">
          <ac:chgData name="Hein van Wanrooij" userId="ebcdd4c57331f9b2" providerId="LiveId" clId="{9B620784-A96A-4A09-81E0-6311C54AB5CE}" dt="2023-10-21T12:54:07.119" v="575" actId="478"/>
          <ac:spMkLst>
            <pc:docMk/>
            <pc:sldMk cId="3206025180" sldId="258"/>
            <ac:spMk id="5" creationId="{6401253E-803D-E385-4382-73C678DFC19D}"/>
          </ac:spMkLst>
        </pc:spChg>
        <pc:spChg chg="add mod">
          <ac:chgData name="Hein van Wanrooij" userId="ebcdd4c57331f9b2" providerId="LiveId" clId="{9B620784-A96A-4A09-81E0-6311C54AB5CE}" dt="2023-10-21T13:10:20.473" v="600" actId="1076"/>
          <ac:spMkLst>
            <pc:docMk/>
            <pc:sldMk cId="3206025180" sldId="258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1031" creationId="{D12DDE76-C203-4047-9998-63900085B5E8}"/>
          </ac:spMkLst>
        </pc:spChg>
        <pc:picChg chg="add mod">
          <ac:chgData name="Hein van Wanrooij" userId="ebcdd4c57331f9b2" providerId="LiveId" clId="{9B620784-A96A-4A09-81E0-6311C54AB5CE}" dt="2023-10-21T13:10:17.421" v="599" actId="1076"/>
          <ac:picMkLst>
            <pc:docMk/>
            <pc:sldMk cId="3206025180" sldId="258"/>
            <ac:picMk id="1026" creationId="{F7B3A1DE-308E-109A-486E-DB59A25EDFA2}"/>
          </ac:picMkLst>
        </pc:picChg>
      </pc:sldChg>
      <pc:sldChg chg="addSp delSp modSp new mod ord">
        <pc:chgData name="Hein van Wanrooij" userId="ebcdd4c57331f9b2" providerId="LiveId" clId="{9B620784-A96A-4A09-81E0-6311C54AB5CE}" dt="2023-10-21T13:12:04.712" v="656" actId="20577"/>
        <pc:sldMkLst>
          <pc:docMk/>
          <pc:sldMk cId="3225889807" sldId="259"/>
        </pc:sldMkLst>
        <pc:spChg chg="mod">
          <ac:chgData name="Hein van Wanrooij" userId="ebcdd4c57331f9b2" providerId="LiveId" clId="{9B620784-A96A-4A09-81E0-6311C54AB5CE}" dt="2023-10-21T13:12:04.712" v="656" actId="20577"/>
          <ac:spMkLst>
            <pc:docMk/>
            <pc:sldMk cId="3225889807" sldId="259"/>
            <ac:spMk id="2" creationId="{73168B85-7905-DEBC-34BC-B73EB909DDCD}"/>
          </ac:spMkLst>
        </pc:spChg>
        <pc:spChg chg="del">
          <ac:chgData name="Hein van Wanrooij" userId="ebcdd4c57331f9b2" providerId="LiveId" clId="{9B620784-A96A-4A09-81E0-6311C54AB5CE}" dt="2023-10-21T13:11:08.887" v="631" actId="478"/>
          <ac:spMkLst>
            <pc:docMk/>
            <pc:sldMk cId="3225889807" sldId="259"/>
            <ac:spMk id="3" creationId="{81DE7275-B917-CF47-1E8D-24E51A8F5177}"/>
          </ac:spMkLst>
        </pc:spChg>
        <pc:spChg chg="add mod">
          <ac:chgData name="Hein van Wanrooij" userId="ebcdd4c57331f9b2" providerId="LiveId" clId="{9B620784-A96A-4A09-81E0-6311C54AB5CE}" dt="2023-10-21T13:11:53.771" v="654" actId="1076"/>
          <ac:spMkLst>
            <pc:docMk/>
            <pc:sldMk cId="3225889807" sldId="25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26:24.696" v="689" actId="20577"/>
        <pc:sldMkLst>
          <pc:docMk/>
          <pc:sldMk cId="4166848559" sldId="260"/>
        </pc:sldMkLst>
        <pc:spChg chg="mod">
          <ac:chgData name="Hein van Wanrooij" userId="ebcdd4c57331f9b2" providerId="LiveId" clId="{9B620784-A96A-4A09-81E0-6311C54AB5CE}" dt="2023-10-21T13:26:24.696" v="689" actId="20577"/>
          <ac:spMkLst>
            <pc:docMk/>
            <pc:sldMk cId="4166848559" sldId="26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46:01.408" v="1124" actId="1076"/>
        <pc:sldMkLst>
          <pc:docMk/>
          <pc:sldMk cId="1219741629" sldId="261"/>
        </pc:sldMkLst>
        <pc:spChg chg="mod">
          <ac:chgData name="Hein van Wanrooij" userId="ebcdd4c57331f9b2" providerId="LiveId" clId="{9B620784-A96A-4A09-81E0-6311C54AB5CE}" dt="2023-10-21T13:43:23.729" v="1085" actId="20577"/>
          <ac:spMkLst>
            <pc:docMk/>
            <pc:sldMk cId="1219741629" sldId="26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3:46:01.408" v="1124" actId="1076"/>
          <ac:spMkLst>
            <pc:docMk/>
            <pc:sldMk cId="1219741629" sldId="261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3:47:39.286" v="1132" actId="1076"/>
        <pc:sldMkLst>
          <pc:docMk/>
          <pc:sldMk cId="2402467274" sldId="262"/>
        </pc:sldMkLst>
        <pc:spChg chg="mod">
          <ac:chgData name="Hein van Wanrooij" userId="ebcdd4c57331f9b2" providerId="LiveId" clId="{9B620784-A96A-4A09-81E0-6311C54AB5CE}" dt="2023-10-21T13:47:39.286" v="1132" actId="1076"/>
          <ac:spMkLst>
            <pc:docMk/>
            <pc:sldMk cId="2402467274" sldId="262"/>
            <ac:spMk id="2" creationId="{C2F5861A-BCDE-D2A4-C355-05C8119ED351}"/>
          </ac:spMkLst>
        </pc:spChg>
        <pc:spChg chg="add">
          <ac:chgData name="Hein van Wanrooij" userId="ebcdd4c57331f9b2" providerId="LiveId" clId="{9B620784-A96A-4A09-81E0-6311C54AB5CE}" dt="2023-10-21T13:41:02.962" v="1040"/>
          <ac:spMkLst>
            <pc:docMk/>
            <pc:sldMk cId="2402467274" sldId="262"/>
            <ac:spMk id="3" creationId="{35816B3A-C1C1-A387-7798-2FFF4CAA28A9}"/>
          </ac:spMkLst>
        </pc:spChg>
        <pc:spChg chg="add mod">
          <ac:chgData name="Hein van Wanrooij" userId="ebcdd4c57331f9b2" providerId="LiveId" clId="{9B620784-A96A-4A09-81E0-6311C54AB5CE}" dt="2023-10-21T13:41:05.506" v="1041"/>
          <ac:spMkLst>
            <pc:docMk/>
            <pc:sldMk cId="2402467274" sldId="262"/>
            <ac:spMk id="4" creationId="{B82310C2-292E-F815-60F6-3FFD0672F290}"/>
          </ac:spMkLst>
        </pc:spChg>
        <pc:spChg chg="del">
          <ac:chgData name="Hein van Wanrooij" userId="ebcdd4c57331f9b2" providerId="LiveId" clId="{9B620784-A96A-4A09-81E0-6311C54AB5CE}" dt="2023-10-21T13:41:55.598" v="1048" actId="478"/>
          <ac:spMkLst>
            <pc:docMk/>
            <pc:sldMk cId="2402467274" sldId="262"/>
            <ac:spMk id="6" creationId="{0ED983DA-E145-C70F-B5C1-4BDF21B5A2E2}"/>
          </ac:spMkLst>
        </pc:spChg>
        <pc:picChg chg="add mod modCrop">
          <ac:chgData name="Hein van Wanrooij" userId="ebcdd4c57331f9b2" providerId="LiveId" clId="{9B620784-A96A-4A09-81E0-6311C54AB5CE}" dt="2023-10-21T13:41:57.057" v="1049" actId="1076"/>
          <ac:picMkLst>
            <pc:docMk/>
            <pc:sldMk cId="2402467274" sldId="262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3:41:02.272" v="1039" actId="478"/>
          <ac:picMkLst>
            <pc:docMk/>
            <pc:sldMk cId="2402467274" sldId="262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1T13:42:12.996" v="1055" actId="1076"/>
          <ac:picMkLst>
            <pc:docMk/>
            <pc:sldMk cId="2402467274" sldId="262"/>
            <ac:picMk id="2054" creationId="{AB37AF2C-B743-3E7B-FC66-C3D7ACA623BB}"/>
          </ac:picMkLst>
        </pc:picChg>
      </pc:sldChg>
      <pc:sldChg chg="modSp add mod">
        <pc:chgData name="Hein van Wanrooij" userId="ebcdd4c57331f9b2" providerId="LiveId" clId="{9B620784-A96A-4A09-81E0-6311C54AB5CE}" dt="2023-10-21T14:02:29.934" v="1155" actId="20577"/>
        <pc:sldMkLst>
          <pc:docMk/>
          <pc:sldMk cId="3114244335" sldId="263"/>
        </pc:sldMkLst>
        <pc:spChg chg="mod">
          <ac:chgData name="Hein van Wanrooij" userId="ebcdd4c57331f9b2" providerId="LiveId" clId="{9B620784-A96A-4A09-81E0-6311C54AB5CE}" dt="2023-10-21T14:02:29.934" v="1155" actId="20577"/>
          <ac:spMkLst>
            <pc:docMk/>
            <pc:sldMk cId="3114244335" sldId="26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12:13.175" v="1861" actId="20577"/>
        <pc:sldMkLst>
          <pc:docMk/>
          <pc:sldMk cId="2069178045" sldId="264"/>
        </pc:sldMkLst>
        <pc:spChg chg="mod">
          <ac:chgData name="Hein van Wanrooij" userId="ebcdd4c57331f9b2" providerId="LiveId" clId="{9B620784-A96A-4A09-81E0-6311C54AB5CE}" dt="2023-10-21T14:02:35.279" v="1165" actId="20577"/>
          <ac:spMkLst>
            <pc:docMk/>
            <pc:sldMk cId="2069178045" sldId="26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12:13.175" v="1861" actId="20577"/>
          <ac:spMkLst>
            <pc:docMk/>
            <pc:sldMk cId="2069178045" sldId="26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13:00.072" v="1868" actId="1076"/>
        <pc:sldMkLst>
          <pc:docMk/>
          <pc:sldMk cId="1916627960" sldId="265"/>
        </pc:sldMkLst>
        <pc:spChg chg="mod">
          <ac:chgData name="Hein van Wanrooij" userId="ebcdd4c57331f9b2" providerId="LiveId" clId="{9B620784-A96A-4A09-81E0-6311C54AB5CE}" dt="2023-10-21T14:08:36.907" v="1572" actId="20577"/>
          <ac:spMkLst>
            <pc:docMk/>
            <pc:sldMk cId="1916627960" sldId="26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1T14:08:39.469" v="1574" actId="478"/>
          <ac:picMkLst>
            <pc:docMk/>
            <pc:sldMk cId="1916627960" sldId="265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4:08:39.146" v="1573" actId="478"/>
          <ac:picMkLst>
            <pc:docMk/>
            <pc:sldMk cId="1916627960" sldId="265"/>
            <ac:picMk id="2054" creationId="{AB37AF2C-B743-3E7B-FC66-C3D7ACA623BB}"/>
          </ac:picMkLst>
        </pc:picChg>
        <pc:picChg chg="add mod">
          <ac:chgData name="Hein van Wanrooij" userId="ebcdd4c57331f9b2" providerId="LiveId" clId="{9B620784-A96A-4A09-81E0-6311C54AB5CE}" dt="2023-10-21T14:11:51.958" v="1850" actId="1076"/>
          <ac:picMkLst>
            <pc:docMk/>
            <pc:sldMk cId="1916627960" sldId="265"/>
            <ac:picMk id="3074" creationId="{307F16C8-3A66-8D20-5118-E1F8536AD9DC}"/>
          </ac:picMkLst>
        </pc:picChg>
        <pc:picChg chg="add mod">
          <ac:chgData name="Hein van Wanrooij" userId="ebcdd4c57331f9b2" providerId="LiveId" clId="{9B620784-A96A-4A09-81E0-6311C54AB5CE}" dt="2023-10-21T14:13:00.072" v="1868" actId="1076"/>
          <ac:picMkLst>
            <pc:docMk/>
            <pc:sldMk cId="1916627960" sldId="265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20:31.609" v="1875" actId="20577"/>
        <pc:sldMkLst>
          <pc:docMk/>
          <pc:sldMk cId="3650281463" sldId="266"/>
        </pc:sldMkLst>
        <pc:spChg chg="mod">
          <ac:chgData name="Hein van Wanrooij" userId="ebcdd4c57331f9b2" providerId="LiveId" clId="{9B620784-A96A-4A09-81E0-6311C54AB5CE}" dt="2023-10-21T14:20:31.609" v="1875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add mod ord">
        <pc:chgData name="Hein van Wanrooij" userId="ebcdd4c57331f9b2" providerId="LiveId" clId="{9B620784-A96A-4A09-81E0-6311C54AB5CE}" dt="2023-11-01T18:55:16.052" v="12859"/>
        <pc:sldMkLst>
          <pc:docMk/>
          <pc:sldMk cId="1009432102" sldId="267"/>
        </pc:sldMkLst>
        <pc:spChg chg="mod">
          <ac:chgData name="Hein van Wanrooij" userId="ebcdd4c57331f9b2" providerId="LiveId" clId="{9B620784-A96A-4A09-81E0-6311C54AB5CE}" dt="2023-10-21T14:20:35.811" v="1881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26:23.582" v="2393" actId="2057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25:40.611" v="2386" actId="20577"/>
        <pc:sldMkLst>
          <pc:docMk/>
          <pc:sldMk cId="3404872855" sldId="268"/>
        </pc:sldMkLst>
        <pc:spChg chg="mod">
          <ac:chgData name="Hein van Wanrooij" userId="ebcdd4c57331f9b2" providerId="LiveId" clId="{9B620784-A96A-4A09-81E0-6311C54AB5CE}" dt="2023-10-21T14:25:40.611" v="2386" actId="20577"/>
          <ac:spMkLst>
            <pc:docMk/>
            <pc:sldMk cId="3404872855" sldId="26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25:30.929" v="2380" actId="1076"/>
          <ac:spMkLst>
            <pc:docMk/>
            <pc:sldMk cId="3404872855" sldId="268"/>
            <ac:spMk id="5" creationId="{AB836C08-B18B-8E2D-75E4-D1CE9AB32B0F}"/>
          </ac:spMkLst>
        </pc:spChg>
        <pc:picChg chg="mod">
          <ac:chgData name="Hein van Wanrooij" userId="ebcdd4c57331f9b2" providerId="LiveId" clId="{9B620784-A96A-4A09-81E0-6311C54AB5CE}" dt="2023-10-21T14:24:58.587" v="2368" actId="1076"/>
          <ac:picMkLst>
            <pc:docMk/>
            <pc:sldMk cId="3404872855" sldId="268"/>
            <ac:picMk id="3074" creationId="{307F16C8-3A66-8D20-5118-E1F8536AD9DC}"/>
          </ac:picMkLst>
        </pc:picChg>
        <pc:picChg chg="del">
          <ac:chgData name="Hein van Wanrooij" userId="ebcdd4c57331f9b2" providerId="LiveId" clId="{9B620784-A96A-4A09-81E0-6311C54AB5CE}" dt="2023-10-21T14:24:46.395" v="2363" actId="478"/>
          <ac:picMkLst>
            <pc:docMk/>
            <pc:sldMk cId="3404872855" sldId="268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35:20.598" v="2410" actId="20577"/>
        <pc:sldMkLst>
          <pc:docMk/>
          <pc:sldMk cId="3271415958" sldId="269"/>
        </pc:sldMkLst>
        <pc:spChg chg="mod">
          <ac:chgData name="Hein van Wanrooij" userId="ebcdd4c57331f9b2" providerId="LiveId" clId="{9B620784-A96A-4A09-81E0-6311C54AB5CE}" dt="2023-10-21T14:35:20.598" v="2410" actId="20577"/>
          <ac:spMkLst>
            <pc:docMk/>
            <pc:sldMk cId="3271415958" sldId="269"/>
            <ac:spMk id="4" creationId="{61ED484A-E87E-7D07-D06C-3D405D336CC2}"/>
          </ac:spMkLst>
        </pc:spChg>
      </pc:sldChg>
      <pc:sldChg chg="addSp modSp add mod">
        <pc:chgData name="Hein van Wanrooij" userId="ebcdd4c57331f9b2" providerId="LiveId" clId="{9B620784-A96A-4A09-81E0-6311C54AB5CE}" dt="2023-10-21T14:40:47.292" v="2930" actId="20577"/>
        <pc:sldMkLst>
          <pc:docMk/>
          <pc:sldMk cId="2865998909" sldId="270"/>
        </pc:sldMkLst>
        <pc:spChg chg="mod">
          <ac:chgData name="Hein van Wanrooij" userId="ebcdd4c57331f9b2" providerId="LiveId" clId="{9B620784-A96A-4A09-81E0-6311C54AB5CE}" dt="2023-10-21T14:35:27.493" v="2436" actId="20577"/>
          <ac:spMkLst>
            <pc:docMk/>
            <pc:sldMk cId="2865998909" sldId="27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35:30.255" v="2437" actId="20577"/>
          <ac:spMkLst>
            <pc:docMk/>
            <pc:sldMk cId="2865998909" sldId="270"/>
            <ac:spMk id="3" creationId="{7988AA68-FB88-7C7C-5E47-2AE86A2EFD72}"/>
          </ac:spMkLst>
        </pc:spChg>
        <pc:spChg chg="add mod">
          <ac:chgData name="Hein van Wanrooij" userId="ebcdd4c57331f9b2" providerId="LiveId" clId="{9B620784-A96A-4A09-81E0-6311C54AB5CE}" dt="2023-10-21T14:40:47.292" v="2930" actId="20577"/>
          <ac:spMkLst>
            <pc:docMk/>
            <pc:sldMk cId="2865998909" sldId="270"/>
            <ac:spMk id="4" creationId="{0C270B7A-0EAC-B39A-6A17-BB13416FF1A1}"/>
          </ac:spMkLst>
        </pc:spChg>
      </pc:sldChg>
      <pc:sldChg chg="addSp delSp modSp add mod setBg">
        <pc:chgData name="Hein van Wanrooij" userId="ebcdd4c57331f9b2" providerId="LiveId" clId="{9B620784-A96A-4A09-81E0-6311C54AB5CE}" dt="2023-10-21T14:41:13.052" v="2944" actId="1076"/>
        <pc:sldMkLst>
          <pc:docMk/>
          <pc:sldMk cId="193715767" sldId="271"/>
        </pc:sldMkLst>
        <pc:spChg chg="mod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41:13.052" v="2944" actId="1076"/>
          <ac:spMkLst>
            <pc:docMk/>
            <pc:sldMk cId="193715767" sldId="271"/>
            <ac:spMk id="3" creationId="{4534D47B-6013-C669-F6E2-00697ECB1ED2}"/>
          </ac:spMkLst>
        </pc:spChg>
        <pc:spChg chg="del">
          <ac:chgData name="Hein van Wanrooij" userId="ebcdd4c57331f9b2" providerId="LiveId" clId="{9B620784-A96A-4A09-81E0-6311C54AB5CE}" dt="2023-10-21T14:35:39.055" v="2449" actId="478"/>
          <ac:spMkLst>
            <pc:docMk/>
            <pc:sldMk cId="193715767" sldId="271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0" creationId="{9180DE06-7362-4888-AADA-7AADD57AC49D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6" creationId="{04357C93-F0CB-4A1C-8F77-4E9063789819}"/>
          </ac:spMkLst>
        </pc:spChg>
        <pc:grpChg chg="add del">
          <ac:chgData name="Hein van Wanrooij" userId="ebcdd4c57331f9b2" providerId="LiveId" clId="{9B620784-A96A-4A09-81E0-6311C54AB5CE}" dt="2023-10-21T14:35:49.265" v="2452" actId="26606"/>
          <ac:grpSpMkLst>
            <pc:docMk/>
            <pc:sldMk cId="193715767" sldId="271"/>
            <ac:grpSpMk id="12" creationId="{3AF6A671-C637-4547-85F4-51B6D1881399}"/>
          </ac:grpSpMkLst>
        </pc:grpChg>
        <pc:picChg chg="add mod">
          <ac:chgData name="Hein van Wanrooij" userId="ebcdd4c57331f9b2" providerId="LiveId" clId="{9B620784-A96A-4A09-81E0-6311C54AB5CE}" dt="2023-10-21T14:35:49.265" v="2452" actId="26606"/>
          <ac:picMkLst>
            <pc:docMk/>
            <pc:sldMk cId="193715767" sldId="271"/>
            <ac:picMk id="5" creationId="{C9E4E225-5344-F548-2C2F-CC23109AB149}"/>
          </ac:picMkLst>
        </pc:picChg>
        <pc:picChg chg="del">
          <ac:chgData name="Hein van Wanrooij" userId="ebcdd4c57331f9b2" providerId="LiveId" clId="{9B620784-A96A-4A09-81E0-6311C54AB5CE}" dt="2023-10-21T14:35:37.446" v="2448" actId="478"/>
          <ac:picMkLst>
            <pc:docMk/>
            <pc:sldMk cId="193715767" sldId="271"/>
            <ac:picMk id="1026" creationId="{F7B3A1DE-308E-109A-486E-DB59A25EDFA2}"/>
          </ac:picMkLst>
        </pc:picChg>
      </pc:sldChg>
      <pc:sldChg chg="modSp add mod">
        <pc:chgData name="Hein van Wanrooij" userId="ebcdd4c57331f9b2" providerId="LiveId" clId="{9B620784-A96A-4A09-81E0-6311C54AB5CE}" dt="2023-10-21T14:52:06.467" v="2965" actId="20577"/>
        <pc:sldMkLst>
          <pc:docMk/>
          <pc:sldMk cId="1945396960" sldId="272"/>
        </pc:sldMkLst>
        <pc:spChg chg="mod">
          <ac:chgData name="Hein van Wanrooij" userId="ebcdd4c57331f9b2" providerId="LiveId" clId="{9B620784-A96A-4A09-81E0-6311C54AB5CE}" dt="2023-10-21T14:52:06.467" v="2965" actId="20577"/>
          <ac:spMkLst>
            <pc:docMk/>
            <pc:sldMk cId="194539696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56:36.990" v="3315" actId="207"/>
        <pc:sldMkLst>
          <pc:docMk/>
          <pc:sldMk cId="1327990262" sldId="273"/>
        </pc:sldMkLst>
        <pc:spChg chg="mod">
          <ac:chgData name="Hein van Wanrooij" userId="ebcdd4c57331f9b2" providerId="LiveId" clId="{9B620784-A96A-4A09-81E0-6311C54AB5CE}" dt="2023-10-21T14:52:13.162" v="2986" actId="20577"/>
          <ac:spMkLst>
            <pc:docMk/>
            <pc:sldMk cId="1327990262" sldId="27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55:31.159" v="3104" actId="1076"/>
          <ac:spMkLst>
            <pc:docMk/>
            <pc:sldMk cId="1327990262" sldId="273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4:56:36.990" v="3315" actId="207"/>
          <ac:spMkLst>
            <pc:docMk/>
            <pc:sldMk cId="1327990262" sldId="27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1T14:54:38.829" v="3035" actId="1076"/>
        <pc:sldMkLst>
          <pc:docMk/>
          <pc:sldMk cId="3390484305" sldId="274"/>
        </pc:sldMkLst>
        <pc:spChg chg="mod">
          <ac:chgData name="Hein van Wanrooij" userId="ebcdd4c57331f9b2" providerId="LiveId" clId="{9B620784-A96A-4A09-81E0-6311C54AB5CE}" dt="2023-10-21T14:52:21.037" v="3005" actId="20577"/>
          <ac:spMkLst>
            <pc:docMk/>
            <pc:sldMk cId="3390484305" sldId="274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1T14:53:12.014" v="3013" actId="478"/>
          <ac:spMkLst>
            <pc:docMk/>
            <pc:sldMk cId="3390484305" sldId="274"/>
            <ac:spMk id="3" creationId="{4534D47B-6013-C669-F6E2-00697ECB1ED2}"/>
          </ac:spMkLst>
        </pc:spChg>
        <pc:spChg chg="add">
          <ac:chgData name="Hein van Wanrooij" userId="ebcdd4c57331f9b2" providerId="LiveId" clId="{9B620784-A96A-4A09-81E0-6311C54AB5CE}" dt="2023-10-21T14:52:58.255" v="3007"/>
          <ac:spMkLst>
            <pc:docMk/>
            <pc:sldMk cId="3390484305" sldId="274"/>
            <ac:spMk id="4" creationId="{5811C3DC-6F08-6D19-0A68-031F7D209C73}"/>
          </ac:spMkLst>
        </pc:spChg>
        <pc:spChg chg="add mod">
          <ac:chgData name="Hein van Wanrooij" userId="ebcdd4c57331f9b2" providerId="LiveId" clId="{9B620784-A96A-4A09-81E0-6311C54AB5CE}" dt="2023-10-21T14:53:09.474" v="3012" actId="1076"/>
          <ac:spMkLst>
            <pc:docMk/>
            <pc:sldMk cId="3390484305" sldId="274"/>
            <ac:spMk id="6" creationId="{E1144CBE-AB45-2A4F-5F39-6FD091552ACD}"/>
          </ac:spMkLst>
        </pc:spChg>
        <pc:spChg chg="add mod">
          <ac:chgData name="Hein van Wanrooij" userId="ebcdd4c57331f9b2" providerId="LiveId" clId="{9B620784-A96A-4A09-81E0-6311C54AB5CE}" dt="2023-10-21T14:53:49.886" v="3015"/>
          <ac:spMkLst>
            <pc:docMk/>
            <pc:sldMk cId="3390484305" sldId="274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1T14:52:57.766" v="3006" actId="478"/>
          <ac:picMkLst>
            <pc:docMk/>
            <pc:sldMk cId="3390484305" sldId="274"/>
            <ac:picMk id="5" creationId="{C9E4E225-5344-F548-2C2F-CC23109AB149}"/>
          </ac:picMkLst>
        </pc:picChg>
        <pc:picChg chg="add mod modCrop">
          <ac:chgData name="Hein van Wanrooij" userId="ebcdd4c57331f9b2" providerId="LiveId" clId="{9B620784-A96A-4A09-81E0-6311C54AB5CE}" dt="2023-10-21T14:54:38.829" v="3035" actId="1076"/>
          <ac:picMkLst>
            <pc:docMk/>
            <pc:sldMk cId="3390484305" sldId="274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1T14:53:12.620" v="3014" actId="478"/>
          <ac:picMkLst>
            <pc:docMk/>
            <pc:sldMk cId="3390484305" sldId="274"/>
            <ac:picMk id="1030" creationId="{8CACAFE5-6A3B-5E02-AA08-EC8D1E93C638}"/>
          </ac:picMkLst>
        </pc:picChg>
      </pc:sldChg>
      <pc:sldChg chg="modSp add mod">
        <pc:chgData name="Hein van Wanrooij" userId="ebcdd4c57331f9b2" providerId="LiveId" clId="{9B620784-A96A-4A09-81E0-6311C54AB5CE}" dt="2023-10-21T15:08:23.807" v="3650" actId="20577"/>
        <pc:sldMkLst>
          <pc:docMk/>
          <pc:sldMk cId="2580559283" sldId="275"/>
        </pc:sldMkLst>
        <pc:spChg chg="mod">
          <ac:chgData name="Hein van Wanrooij" userId="ebcdd4c57331f9b2" providerId="LiveId" clId="{9B620784-A96A-4A09-81E0-6311C54AB5CE}" dt="2023-10-21T15:08:23.807" v="3650" actId="20577"/>
          <ac:spMkLst>
            <pc:docMk/>
            <pc:sldMk cId="2580559283" sldId="275"/>
            <ac:spMk id="4" creationId="{61ED484A-E87E-7D07-D06C-3D405D336CC2}"/>
          </ac:spMkLst>
        </pc:spChg>
      </pc:sldChg>
      <pc:sldChg chg="addSp delSp modSp add mod">
        <pc:chgData name="Hein van Wanrooij" userId="ebcdd4c57331f9b2" providerId="LiveId" clId="{9B620784-A96A-4A09-81E0-6311C54AB5CE}" dt="2023-10-21T15:07:26.076" v="3648" actId="207"/>
        <pc:sldMkLst>
          <pc:docMk/>
          <pc:sldMk cId="1098195592" sldId="276"/>
        </pc:sldMkLst>
        <pc:spChg chg="mod">
          <ac:chgData name="Hein van Wanrooij" userId="ebcdd4c57331f9b2" providerId="LiveId" clId="{9B620784-A96A-4A09-81E0-6311C54AB5CE}" dt="2023-10-21T15:05:02.614" v="3362" actId="20577"/>
          <ac:spMkLst>
            <pc:docMk/>
            <pc:sldMk cId="1098195592" sldId="27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5:05:38.429" v="3404" actId="478"/>
          <ac:spMkLst>
            <pc:docMk/>
            <pc:sldMk cId="1098195592" sldId="276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5:07:26.076" v="3648" actId="207"/>
          <ac:spMkLst>
            <pc:docMk/>
            <pc:sldMk cId="1098195592" sldId="276"/>
            <ac:spMk id="4" creationId="{0C270B7A-0EAC-B39A-6A17-BB13416FF1A1}"/>
          </ac:spMkLst>
        </pc:spChg>
        <pc:spChg chg="add del mod">
          <ac:chgData name="Hein van Wanrooij" userId="ebcdd4c57331f9b2" providerId="LiveId" clId="{9B620784-A96A-4A09-81E0-6311C54AB5CE}" dt="2023-10-21T15:05:39.608" v="3405" actId="478"/>
          <ac:spMkLst>
            <pc:docMk/>
            <pc:sldMk cId="1098195592" sldId="276"/>
            <ac:spMk id="6" creationId="{C58BF667-4161-38A7-A410-93ACE849C19E}"/>
          </ac:spMkLst>
        </pc:spChg>
      </pc:sldChg>
      <pc:sldChg chg="modSp add mod">
        <pc:chgData name="Hein van Wanrooij" userId="ebcdd4c57331f9b2" providerId="LiveId" clId="{9B620784-A96A-4A09-81E0-6311C54AB5CE}" dt="2023-10-21T15:04:57.226" v="3354" actId="20577"/>
        <pc:sldMkLst>
          <pc:docMk/>
          <pc:sldMk cId="216591309" sldId="277"/>
        </pc:sldMkLst>
        <pc:spChg chg="mod">
          <ac:chgData name="Hein van Wanrooij" userId="ebcdd4c57331f9b2" providerId="LiveId" clId="{9B620784-A96A-4A09-81E0-6311C54AB5CE}" dt="2023-10-21T15:04:57.226" v="3354" actId="20577"/>
          <ac:spMkLst>
            <pc:docMk/>
            <pc:sldMk cId="216591309" sldId="277"/>
            <ac:spMk id="2" creationId="{C2F5861A-BCDE-D2A4-C355-05C8119ED351}"/>
          </ac:spMkLst>
        </pc:spChg>
        <pc:picChg chg="mod modCrop">
          <ac:chgData name="Hein van Wanrooij" userId="ebcdd4c57331f9b2" providerId="LiveId" clId="{9B620784-A96A-4A09-81E0-6311C54AB5CE}" dt="2023-10-21T15:04:52.799" v="3337" actId="1076"/>
          <ac:picMkLst>
            <pc:docMk/>
            <pc:sldMk cId="216591309" sldId="277"/>
            <ac:picMk id="9" creationId="{8D5E9900-D1CE-C992-BC31-58BEE4A9B264}"/>
          </ac:picMkLst>
        </pc:picChg>
      </pc:sldChg>
      <pc:sldChg chg="modSp add mod">
        <pc:chgData name="Hein van Wanrooij" userId="ebcdd4c57331f9b2" providerId="LiveId" clId="{9B620784-A96A-4A09-81E0-6311C54AB5CE}" dt="2023-10-22T09:30:00.295" v="3664" actId="20577"/>
        <pc:sldMkLst>
          <pc:docMk/>
          <pc:sldMk cId="2850155798" sldId="278"/>
        </pc:sldMkLst>
        <pc:spChg chg="mod">
          <ac:chgData name="Hein van Wanrooij" userId="ebcdd4c57331f9b2" providerId="LiveId" clId="{9B620784-A96A-4A09-81E0-6311C54AB5CE}" dt="2023-10-22T09:30:00.295" v="3664" actId="20577"/>
          <ac:spMkLst>
            <pc:docMk/>
            <pc:sldMk cId="2850155798" sldId="27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33:03.948" v="3890" actId="207"/>
        <pc:sldMkLst>
          <pc:docMk/>
          <pc:sldMk cId="201088793" sldId="279"/>
        </pc:sldMkLst>
        <pc:spChg chg="mod">
          <ac:chgData name="Hein van Wanrooij" userId="ebcdd4c57331f9b2" providerId="LiveId" clId="{9B620784-A96A-4A09-81E0-6311C54AB5CE}" dt="2023-10-22T09:30:05.497" v="3671" actId="20577"/>
          <ac:spMkLst>
            <pc:docMk/>
            <pc:sldMk cId="201088793" sldId="27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33:03.948" v="3890" actId="207"/>
          <ac:spMkLst>
            <pc:docMk/>
            <pc:sldMk cId="201088793" sldId="27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34:46.415" v="3906" actId="1076"/>
        <pc:sldMkLst>
          <pc:docMk/>
          <pc:sldMk cId="4134567480" sldId="280"/>
        </pc:sldMkLst>
        <pc:spChg chg="mod">
          <ac:chgData name="Hein van Wanrooij" userId="ebcdd4c57331f9b2" providerId="LiveId" clId="{9B620784-A96A-4A09-81E0-6311C54AB5CE}" dt="2023-10-22T09:33:20.916" v="3897" actId="20577"/>
          <ac:spMkLst>
            <pc:docMk/>
            <pc:sldMk cId="4134567480" sldId="280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34:11.493" v="3898" actId="478"/>
          <ac:picMkLst>
            <pc:docMk/>
            <pc:sldMk cId="4134567480" sldId="280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2T09:34:21.909" v="3901" actId="478"/>
          <ac:picMkLst>
            <pc:docMk/>
            <pc:sldMk cId="4134567480" sldId="280"/>
            <ac:picMk id="1026" creationId="{F8AF6FA4-63E7-21FA-AE61-8DAFD1FD079E}"/>
          </ac:picMkLst>
        </pc:picChg>
        <pc:picChg chg="add mod">
          <ac:chgData name="Hein van Wanrooij" userId="ebcdd4c57331f9b2" providerId="LiveId" clId="{9B620784-A96A-4A09-81E0-6311C54AB5CE}" dt="2023-10-22T09:34:46.415" v="3906" actId="1076"/>
          <ac:picMkLst>
            <pc:docMk/>
            <pc:sldMk cId="4134567480" sldId="280"/>
            <ac:picMk id="1028" creationId="{D2A6CA1C-C265-232B-CD85-1B37213B9527}"/>
          </ac:picMkLst>
        </pc:picChg>
      </pc:sldChg>
      <pc:sldChg chg="modSp add mod">
        <pc:chgData name="Hein van Wanrooij" userId="ebcdd4c57331f9b2" providerId="LiveId" clId="{9B620784-A96A-4A09-81E0-6311C54AB5CE}" dt="2023-10-22T09:39:56.671" v="3915" actId="20577"/>
        <pc:sldMkLst>
          <pc:docMk/>
          <pc:sldMk cId="2221503898" sldId="281"/>
        </pc:sldMkLst>
        <pc:spChg chg="mod">
          <ac:chgData name="Hein van Wanrooij" userId="ebcdd4c57331f9b2" providerId="LiveId" clId="{9B620784-A96A-4A09-81E0-6311C54AB5CE}" dt="2023-10-22T09:39:56.671" v="3915" actId="20577"/>
          <ac:spMkLst>
            <pc:docMk/>
            <pc:sldMk cId="2221503898" sldId="28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45:20.076" v="4248" actId="207"/>
        <pc:sldMkLst>
          <pc:docMk/>
          <pc:sldMk cId="2868723537" sldId="282"/>
        </pc:sldMkLst>
        <pc:spChg chg="mod">
          <ac:chgData name="Hein van Wanrooij" userId="ebcdd4c57331f9b2" providerId="LiveId" clId="{9B620784-A96A-4A09-81E0-6311C54AB5CE}" dt="2023-10-22T09:40:03.870" v="3927" actId="20577"/>
          <ac:spMkLst>
            <pc:docMk/>
            <pc:sldMk cId="2868723537" sldId="28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45:20.076" v="4248" actId="207"/>
          <ac:spMkLst>
            <pc:docMk/>
            <pc:sldMk cId="2868723537" sldId="282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46:44.825" v="4253" actId="1076"/>
        <pc:sldMkLst>
          <pc:docMk/>
          <pc:sldMk cId="748966439" sldId="283"/>
        </pc:sldMkLst>
        <pc:spChg chg="mod">
          <ac:chgData name="Hein van Wanrooij" userId="ebcdd4c57331f9b2" providerId="LiveId" clId="{9B620784-A96A-4A09-81E0-6311C54AB5CE}" dt="2023-10-22T09:40:45.634" v="3949" actId="20577"/>
          <ac:spMkLst>
            <pc:docMk/>
            <pc:sldMk cId="748966439" sldId="283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2T09:40:50.448" v="3952" actId="478"/>
          <ac:spMkLst>
            <pc:docMk/>
            <pc:sldMk cId="748966439" sldId="283"/>
            <ac:spMk id="4" creationId="{5811C3DC-6F08-6D19-0A68-031F7D209C73}"/>
          </ac:spMkLst>
        </pc:spChg>
        <pc:picChg chg="del">
          <ac:chgData name="Hein van Wanrooij" userId="ebcdd4c57331f9b2" providerId="LiveId" clId="{9B620784-A96A-4A09-81E0-6311C54AB5CE}" dt="2023-10-22T09:40:46.824" v="3950" actId="478"/>
          <ac:picMkLst>
            <pc:docMk/>
            <pc:sldMk cId="748966439" sldId="283"/>
            <ac:picMk id="1028" creationId="{D2A6CA1C-C265-232B-CD85-1B37213B9527}"/>
          </ac:picMkLst>
        </pc:picChg>
        <pc:picChg chg="add mod">
          <ac:chgData name="Hein van Wanrooij" userId="ebcdd4c57331f9b2" providerId="LiveId" clId="{9B620784-A96A-4A09-81E0-6311C54AB5CE}" dt="2023-10-22T09:41:03.189" v="3960" actId="14100"/>
          <ac:picMkLst>
            <pc:docMk/>
            <pc:sldMk cId="748966439" sldId="283"/>
            <ac:picMk id="2050" creationId="{ADE94B34-EC66-666C-33C5-E2B4ADDF771C}"/>
          </ac:picMkLst>
        </pc:picChg>
        <pc:picChg chg="add mod">
          <ac:chgData name="Hein van Wanrooij" userId="ebcdd4c57331f9b2" providerId="LiveId" clId="{9B620784-A96A-4A09-81E0-6311C54AB5CE}" dt="2023-10-22T09:46:44.825" v="4253" actId="1076"/>
          <ac:picMkLst>
            <pc:docMk/>
            <pc:sldMk cId="748966439" sldId="283"/>
            <ac:picMk id="2052" creationId="{959741E9-3479-A48A-60C4-1916A2EE67ED}"/>
          </ac:picMkLst>
        </pc:picChg>
      </pc:sldChg>
      <pc:sldChg chg="modSp add mod">
        <pc:chgData name="Hein van Wanrooij" userId="ebcdd4c57331f9b2" providerId="LiveId" clId="{9B620784-A96A-4A09-81E0-6311C54AB5CE}" dt="2023-10-22T09:51:32.727" v="4264" actId="20577"/>
        <pc:sldMkLst>
          <pc:docMk/>
          <pc:sldMk cId="3623666556" sldId="284"/>
        </pc:sldMkLst>
        <pc:spChg chg="mod">
          <ac:chgData name="Hein van Wanrooij" userId="ebcdd4c57331f9b2" providerId="LiveId" clId="{9B620784-A96A-4A09-81E0-6311C54AB5CE}" dt="2023-10-22T09:51:32.727" v="4264" actId="20577"/>
          <ac:spMkLst>
            <pc:docMk/>
            <pc:sldMk cId="3623666556" sldId="28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54:29.348" v="4680" actId="207"/>
        <pc:sldMkLst>
          <pc:docMk/>
          <pc:sldMk cId="440491970" sldId="285"/>
        </pc:sldMkLst>
        <pc:spChg chg="mod">
          <ac:chgData name="Hein van Wanrooij" userId="ebcdd4c57331f9b2" providerId="LiveId" clId="{9B620784-A96A-4A09-81E0-6311C54AB5CE}" dt="2023-10-22T09:51:38.337" v="4270" actId="20577"/>
          <ac:spMkLst>
            <pc:docMk/>
            <pc:sldMk cId="440491970" sldId="28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54:29.348" v="4680" actId="207"/>
          <ac:spMkLst>
            <pc:docMk/>
            <pc:sldMk cId="440491970" sldId="285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52:03.842" v="4283" actId="1076"/>
        <pc:sldMkLst>
          <pc:docMk/>
          <pc:sldMk cId="1258627646" sldId="286"/>
        </pc:sldMkLst>
        <pc:spChg chg="mod">
          <ac:chgData name="Hein van Wanrooij" userId="ebcdd4c57331f9b2" providerId="LiveId" clId="{9B620784-A96A-4A09-81E0-6311C54AB5CE}" dt="2023-10-22T09:51:42.188" v="4276" actId="20577"/>
          <ac:spMkLst>
            <pc:docMk/>
            <pc:sldMk cId="1258627646" sldId="286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51:44.631" v="4277" actId="478"/>
          <ac:picMkLst>
            <pc:docMk/>
            <pc:sldMk cId="1258627646" sldId="286"/>
            <ac:picMk id="2050" creationId="{ADE94B34-EC66-666C-33C5-E2B4ADDF771C}"/>
          </ac:picMkLst>
        </pc:picChg>
        <pc:picChg chg="del">
          <ac:chgData name="Hein van Wanrooij" userId="ebcdd4c57331f9b2" providerId="LiveId" clId="{9B620784-A96A-4A09-81E0-6311C54AB5CE}" dt="2023-10-22T09:51:44.997" v="4278" actId="478"/>
          <ac:picMkLst>
            <pc:docMk/>
            <pc:sldMk cId="1258627646" sldId="286"/>
            <ac:picMk id="2052" creationId="{959741E9-3479-A48A-60C4-1916A2EE67ED}"/>
          </ac:picMkLst>
        </pc:picChg>
        <pc:picChg chg="add mod">
          <ac:chgData name="Hein van Wanrooij" userId="ebcdd4c57331f9b2" providerId="LiveId" clId="{9B620784-A96A-4A09-81E0-6311C54AB5CE}" dt="2023-10-22T09:52:03.842" v="4283" actId="1076"/>
          <ac:picMkLst>
            <pc:docMk/>
            <pc:sldMk cId="1258627646" sldId="286"/>
            <ac:picMk id="3074" creationId="{3BE7ED8D-1BCA-8501-C76F-9401B87D02D9}"/>
          </ac:picMkLst>
        </pc:picChg>
      </pc:sldChg>
      <pc:sldChg chg="modSp add mod">
        <pc:chgData name="Hein van Wanrooij" userId="ebcdd4c57331f9b2" providerId="LiveId" clId="{9B620784-A96A-4A09-81E0-6311C54AB5CE}" dt="2023-10-22T10:04:23.878" v="4779" actId="20577"/>
        <pc:sldMkLst>
          <pc:docMk/>
          <pc:sldMk cId="2416844119" sldId="287"/>
        </pc:sldMkLst>
        <pc:spChg chg="mod">
          <ac:chgData name="Hein van Wanrooij" userId="ebcdd4c57331f9b2" providerId="LiveId" clId="{9B620784-A96A-4A09-81E0-6311C54AB5CE}" dt="2023-10-22T10:04:23.878" v="4779" actId="20577"/>
          <ac:spMkLst>
            <pc:docMk/>
            <pc:sldMk cId="2416844119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07:07.397" v="5106" actId="207"/>
        <pc:sldMkLst>
          <pc:docMk/>
          <pc:sldMk cId="2907141311" sldId="288"/>
        </pc:sldMkLst>
        <pc:spChg chg="mod">
          <ac:chgData name="Hein van Wanrooij" userId="ebcdd4c57331f9b2" providerId="LiveId" clId="{9B620784-A96A-4A09-81E0-6311C54AB5CE}" dt="2023-10-22T10:03:57.297" v="4765" actId="20577"/>
          <ac:spMkLst>
            <pc:docMk/>
            <pc:sldMk cId="2907141311" sldId="28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07:07.397" v="5106" actId="207"/>
          <ac:spMkLst>
            <pc:docMk/>
            <pc:sldMk cId="2907141311" sldId="288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04:03.299" v="4775" actId="20577"/>
        <pc:sldMkLst>
          <pc:docMk/>
          <pc:sldMk cId="827312380" sldId="289"/>
        </pc:sldMkLst>
        <pc:spChg chg="mod">
          <ac:chgData name="Hein van Wanrooij" userId="ebcdd4c57331f9b2" providerId="LiveId" clId="{9B620784-A96A-4A09-81E0-6311C54AB5CE}" dt="2023-10-22T10:04:03.299" v="4775" actId="20577"/>
          <ac:spMkLst>
            <pc:docMk/>
            <pc:sldMk cId="827312380" sldId="28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10:02:50.053" v="4731" actId="478"/>
          <ac:picMkLst>
            <pc:docMk/>
            <pc:sldMk cId="827312380" sldId="289"/>
            <ac:picMk id="3074" creationId="{3BE7ED8D-1BCA-8501-C76F-9401B87D02D9}"/>
          </ac:picMkLst>
        </pc:picChg>
        <pc:picChg chg="add mod">
          <ac:chgData name="Hein van Wanrooij" userId="ebcdd4c57331f9b2" providerId="LiveId" clId="{9B620784-A96A-4A09-81E0-6311C54AB5CE}" dt="2023-10-22T10:03:04.699" v="4736" actId="14100"/>
          <ac:picMkLst>
            <pc:docMk/>
            <pc:sldMk cId="827312380" sldId="289"/>
            <ac:picMk id="4098" creationId="{130957AC-9026-C0FC-5267-DB6D602F64F9}"/>
          </ac:picMkLst>
        </pc:picChg>
        <pc:picChg chg="add mod">
          <ac:chgData name="Hein van Wanrooij" userId="ebcdd4c57331f9b2" providerId="LiveId" clId="{9B620784-A96A-4A09-81E0-6311C54AB5CE}" dt="2023-10-22T10:03:29.628" v="4745" actId="1076"/>
          <ac:picMkLst>
            <pc:docMk/>
            <pc:sldMk cId="827312380" sldId="289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2T10:15:22.090" v="5131" actId="20577"/>
        <pc:sldMkLst>
          <pc:docMk/>
          <pc:sldMk cId="3780901237" sldId="290"/>
        </pc:sldMkLst>
        <pc:spChg chg="mod">
          <ac:chgData name="Hein van Wanrooij" userId="ebcdd4c57331f9b2" providerId="LiveId" clId="{9B620784-A96A-4A09-81E0-6311C54AB5CE}" dt="2023-10-22T10:15:22.090" v="5131" actId="20577"/>
          <ac:spMkLst>
            <pc:docMk/>
            <pc:sldMk cId="3780901237" sldId="29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22:18.472" v="5404" actId="20577"/>
        <pc:sldMkLst>
          <pc:docMk/>
          <pc:sldMk cId="2233184708" sldId="291"/>
        </pc:sldMkLst>
        <pc:spChg chg="mod">
          <ac:chgData name="Hein van Wanrooij" userId="ebcdd4c57331f9b2" providerId="LiveId" clId="{9B620784-A96A-4A09-81E0-6311C54AB5CE}" dt="2023-10-22T10:15:53.921" v="5183" actId="20577"/>
          <ac:spMkLst>
            <pc:docMk/>
            <pc:sldMk cId="2233184708" sldId="29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22:18.472" v="5404" actId="20577"/>
          <ac:spMkLst>
            <pc:docMk/>
            <pc:sldMk cId="2233184708" sldId="291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18:47.241" v="5191"/>
        <pc:sldMkLst>
          <pc:docMk/>
          <pc:sldMk cId="2868963530" sldId="292"/>
        </pc:sldMkLst>
        <pc:spChg chg="mod">
          <ac:chgData name="Hein van Wanrooij" userId="ebcdd4c57331f9b2" providerId="LiveId" clId="{9B620784-A96A-4A09-81E0-6311C54AB5CE}" dt="2023-10-22T10:16:00.688" v="5188" actId="1076"/>
          <ac:spMkLst>
            <pc:docMk/>
            <pc:sldMk cId="2868963530" sldId="292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2T10:18:47.241" v="5191"/>
          <ac:picMkLst>
            <pc:docMk/>
            <pc:sldMk cId="2868963530" sldId="292"/>
            <ac:picMk id="8" creationId="{923CCA87-3615-5EC2-830A-BF9C263AB418}"/>
          </ac:picMkLst>
        </pc:picChg>
        <pc:picChg chg="del">
          <ac:chgData name="Hein van Wanrooij" userId="ebcdd4c57331f9b2" providerId="LiveId" clId="{9B620784-A96A-4A09-81E0-6311C54AB5CE}" dt="2023-10-22T10:16:05.640" v="5190" actId="478"/>
          <ac:picMkLst>
            <pc:docMk/>
            <pc:sldMk cId="2868963530" sldId="292"/>
            <ac:picMk id="4098" creationId="{130957AC-9026-C0FC-5267-DB6D602F64F9}"/>
          </ac:picMkLst>
        </pc:picChg>
        <pc:picChg chg="del">
          <ac:chgData name="Hein van Wanrooij" userId="ebcdd4c57331f9b2" providerId="LiveId" clId="{9B620784-A96A-4A09-81E0-6311C54AB5CE}" dt="2023-10-22T10:16:05.224" v="5189" actId="478"/>
          <ac:picMkLst>
            <pc:docMk/>
            <pc:sldMk cId="2868963530" sldId="292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3T15:43:29.844" v="5418" actId="20577"/>
        <pc:sldMkLst>
          <pc:docMk/>
          <pc:sldMk cId="2204317985" sldId="293"/>
        </pc:sldMkLst>
        <pc:spChg chg="mod">
          <ac:chgData name="Hein van Wanrooij" userId="ebcdd4c57331f9b2" providerId="LiveId" clId="{9B620784-A96A-4A09-81E0-6311C54AB5CE}" dt="2023-10-23T15:43:29.844" v="5418" actId="20577"/>
          <ac:spMkLst>
            <pc:docMk/>
            <pc:sldMk cId="2204317985" sldId="29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5:49:52.300" v="6060" actId="20577"/>
        <pc:sldMkLst>
          <pc:docMk/>
          <pc:sldMk cId="2799040166" sldId="294"/>
        </pc:sldMkLst>
        <pc:spChg chg="mod">
          <ac:chgData name="Hein van Wanrooij" userId="ebcdd4c57331f9b2" providerId="LiveId" clId="{9B620784-A96A-4A09-81E0-6311C54AB5CE}" dt="2023-10-23T15:43:37.151" v="5441" actId="20577"/>
          <ac:spMkLst>
            <pc:docMk/>
            <pc:sldMk cId="2799040166" sldId="29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5:49:52.300" v="6060" actId="20577"/>
          <ac:spMkLst>
            <pc:docMk/>
            <pc:sldMk cId="2799040166" sldId="294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5:44:16.282" v="5464" actId="1076"/>
        <pc:sldMkLst>
          <pc:docMk/>
          <pc:sldMk cId="3199232385" sldId="295"/>
        </pc:sldMkLst>
        <pc:spChg chg="mod">
          <ac:chgData name="Hein van Wanrooij" userId="ebcdd4c57331f9b2" providerId="LiveId" clId="{9B620784-A96A-4A09-81E0-6311C54AB5CE}" dt="2023-10-23T15:43:44.620" v="5454" actId="20577"/>
          <ac:spMkLst>
            <pc:docMk/>
            <pc:sldMk cId="3199232385" sldId="295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3T15:44:05.416" v="5460" actId="478"/>
          <ac:spMkLst>
            <pc:docMk/>
            <pc:sldMk cId="3199232385" sldId="295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3T15:43:47.008" v="5455" actId="478"/>
          <ac:picMkLst>
            <pc:docMk/>
            <pc:sldMk cId="3199232385" sldId="295"/>
            <ac:picMk id="8" creationId="{923CCA87-3615-5EC2-830A-BF9C263AB418}"/>
          </ac:picMkLst>
        </pc:picChg>
        <pc:picChg chg="add del mod">
          <ac:chgData name="Hein van Wanrooij" userId="ebcdd4c57331f9b2" providerId="LiveId" clId="{9B620784-A96A-4A09-81E0-6311C54AB5CE}" dt="2023-10-23T15:44:05.416" v="5460" actId="478"/>
          <ac:picMkLst>
            <pc:docMk/>
            <pc:sldMk cId="3199232385" sldId="295"/>
            <ac:picMk id="1026" creationId="{7DED276E-785B-B17D-7ADF-510F323FE6C8}"/>
          </ac:picMkLst>
        </pc:picChg>
        <pc:picChg chg="add mod">
          <ac:chgData name="Hein van Wanrooij" userId="ebcdd4c57331f9b2" providerId="LiveId" clId="{9B620784-A96A-4A09-81E0-6311C54AB5CE}" dt="2023-10-23T15:44:16.282" v="5464" actId="1076"/>
          <ac:picMkLst>
            <pc:docMk/>
            <pc:sldMk cId="3199232385" sldId="295"/>
            <ac:picMk id="1028" creationId="{76AF32B2-994D-083D-A6EC-AEB59443DB0B}"/>
          </ac:picMkLst>
        </pc:picChg>
      </pc:sldChg>
      <pc:sldChg chg="modSp add mod">
        <pc:chgData name="Hein van Wanrooij" userId="ebcdd4c57331f9b2" providerId="LiveId" clId="{9B620784-A96A-4A09-81E0-6311C54AB5CE}" dt="2023-10-23T16:49:59.136" v="6112" actId="1076"/>
        <pc:sldMkLst>
          <pc:docMk/>
          <pc:sldMk cId="4270757756" sldId="296"/>
        </pc:sldMkLst>
        <pc:spChg chg="mod">
          <ac:chgData name="Hein van Wanrooij" userId="ebcdd4c57331f9b2" providerId="LiveId" clId="{9B620784-A96A-4A09-81E0-6311C54AB5CE}" dt="2023-10-23T16:49:59.136" v="6112" actId="1076"/>
          <ac:spMkLst>
            <pc:docMk/>
            <pc:sldMk cId="4270757756" sldId="29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6:57:00.439" v="6524" actId="313"/>
        <pc:sldMkLst>
          <pc:docMk/>
          <pc:sldMk cId="1338835995" sldId="297"/>
        </pc:sldMkLst>
        <pc:spChg chg="mod">
          <ac:chgData name="Hein van Wanrooij" userId="ebcdd4c57331f9b2" providerId="LiveId" clId="{9B620784-A96A-4A09-81E0-6311C54AB5CE}" dt="2023-10-23T16:51:54.973" v="6151" actId="1076"/>
          <ac:spMkLst>
            <pc:docMk/>
            <pc:sldMk cId="1338835995" sldId="29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6:57:00.439" v="6524" actId="313"/>
          <ac:spMkLst>
            <pc:docMk/>
            <pc:sldMk cId="1338835995" sldId="297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0:03.972" v="6529" actId="1076"/>
        <pc:sldMkLst>
          <pc:docMk/>
          <pc:sldMk cId="2873093986" sldId="298"/>
        </pc:sldMkLst>
        <pc:spChg chg="mod">
          <ac:chgData name="Hein van Wanrooij" userId="ebcdd4c57331f9b2" providerId="LiveId" clId="{9B620784-A96A-4A09-81E0-6311C54AB5CE}" dt="2023-10-23T17:00:01.031" v="6528" actId="14100"/>
          <ac:spMkLst>
            <pc:docMk/>
            <pc:sldMk cId="2873093986" sldId="298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6:54:24.598" v="6369" actId="478"/>
          <ac:picMkLst>
            <pc:docMk/>
            <pc:sldMk cId="2873093986" sldId="298"/>
            <ac:picMk id="1028" creationId="{76AF32B2-994D-083D-A6EC-AEB59443DB0B}"/>
          </ac:picMkLst>
        </pc:picChg>
        <pc:picChg chg="add mod">
          <ac:chgData name="Hein van Wanrooij" userId="ebcdd4c57331f9b2" providerId="LiveId" clId="{9B620784-A96A-4A09-81E0-6311C54AB5CE}" dt="2023-10-23T17:00:03.972" v="6529" actId="1076"/>
          <ac:picMkLst>
            <pc:docMk/>
            <pc:sldMk cId="2873093986" sldId="298"/>
            <ac:picMk id="2050" creationId="{F53ED12C-B767-4E6E-596E-2226A9C7995E}"/>
          </ac:picMkLst>
        </pc:picChg>
      </pc:sldChg>
      <pc:sldChg chg="modSp add mod">
        <pc:chgData name="Hein van Wanrooij" userId="ebcdd4c57331f9b2" providerId="LiveId" clId="{9B620784-A96A-4A09-81E0-6311C54AB5CE}" dt="2023-10-23T17:15:02.998" v="6973" actId="20577"/>
        <pc:sldMkLst>
          <pc:docMk/>
          <pc:sldMk cId="3571386768" sldId="299"/>
        </pc:sldMkLst>
        <pc:spChg chg="mod">
          <ac:chgData name="Hein van Wanrooij" userId="ebcdd4c57331f9b2" providerId="LiveId" clId="{9B620784-A96A-4A09-81E0-6311C54AB5CE}" dt="2023-10-23T17:15:02.998" v="6973" actId="20577"/>
          <ac:spMkLst>
            <pc:docMk/>
            <pc:sldMk cId="3571386768" sldId="29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15:02.685" v="6972" actId="20577"/>
        <pc:sldMkLst>
          <pc:docMk/>
          <pc:sldMk cId="2173306215" sldId="300"/>
        </pc:sldMkLst>
        <pc:spChg chg="mod">
          <ac:chgData name="Hein van Wanrooij" userId="ebcdd4c57331f9b2" providerId="LiveId" clId="{9B620784-A96A-4A09-81E0-6311C54AB5CE}" dt="2023-10-23T17:15:02.685" v="6972" actId="20577"/>
          <ac:spMkLst>
            <pc:docMk/>
            <pc:sldMk cId="2173306215" sldId="30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10:22.774" v="6951" actId="20577"/>
          <ac:spMkLst>
            <pc:docMk/>
            <pc:sldMk cId="2173306215" sldId="300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9:14.483" v="6914" actId="1076"/>
        <pc:sldMkLst>
          <pc:docMk/>
          <pc:sldMk cId="1912272549" sldId="301"/>
        </pc:sldMkLst>
        <pc:spChg chg="mod">
          <ac:chgData name="Hein van Wanrooij" userId="ebcdd4c57331f9b2" providerId="LiveId" clId="{9B620784-A96A-4A09-81E0-6311C54AB5CE}" dt="2023-10-23T17:04:50.731" v="6540" actId="20577"/>
          <ac:spMkLst>
            <pc:docMk/>
            <pc:sldMk cId="1912272549" sldId="30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09:14.483" v="6914" actId="1076"/>
          <ac:spMkLst>
            <pc:docMk/>
            <pc:sldMk cId="1912272549" sldId="301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06:53.537" v="6739" actId="478"/>
          <ac:picMkLst>
            <pc:docMk/>
            <pc:sldMk cId="1912272549" sldId="301"/>
            <ac:picMk id="2050" creationId="{F53ED12C-B767-4E6E-596E-2226A9C7995E}"/>
          </ac:picMkLst>
        </pc:picChg>
        <pc:picChg chg="add mod">
          <ac:chgData name="Hein van Wanrooij" userId="ebcdd4c57331f9b2" providerId="LiveId" clId="{9B620784-A96A-4A09-81E0-6311C54AB5CE}" dt="2023-10-23T17:08:47.323" v="6900" actId="1076"/>
          <ac:picMkLst>
            <pc:docMk/>
            <pc:sldMk cId="1912272549" sldId="301"/>
            <ac:picMk id="3074" creationId="{2DD2262E-021C-2F95-CAD9-CFFBBFA4AF3C}"/>
          </ac:picMkLst>
        </pc:picChg>
      </pc:sldChg>
      <pc:sldChg chg="modSp add mod">
        <pc:chgData name="Hein van Wanrooij" userId="ebcdd4c57331f9b2" providerId="LiveId" clId="{9B620784-A96A-4A09-81E0-6311C54AB5CE}" dt="2023-10-23T17:16:40.019" v="7085" actId="20577"/>
        <pc:sldMkLst>
          <pc:docMk/>
          <pc:sldMk cId="4281381911" sldId="302"/>
        </pc:sldMkLst>
        <pc:spChg chg="mod">
          <ac:chgData name="Hein van Wanrooij" userId="ebcdd4c57331f9b2" providerId="LiveId" clId="{9B620784-A96A-4A09-81E0-6311C54AB5CE}" dt="2023-10-23T17:16:40.019" v="7085" actId="20577"/>
          <ac:spMkLst>
            <pc:docMk/>
            <pc:sldMk cId="4281381911" sldId="30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20:35.945" v="7327" actId="20577"/>
        <pc:sldMkLst>
          <pc:docMk/>
          <pc:sldMk cId="3257226835" sldId="303"/>
        </pc:sldMkLst>
        <pc:spChg chg="mod">
          <ac:chgData name="Hein van Wanrooij" userId="ebcdd4c57331f9b2" providerId="LiveId" clId="{9B620784-A96A-4A09-81E0-6311C54AB5CE}" dt="2023-10-23T17:16:32.838" v="7065" actId="20577"/>
          <ac:spMkLst>
            <pc:docMk/>
            <pc:sldMk cId="3257226835" sldId="30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20:35.945" v="7327" actId="20577"/>
          <ac:spMkLst>
            <pc:docMk/>
            <pc:sldMk cId="3257226835" sldId="30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16:25.397" v="7045" actId="20577"/>
        <pc:sldMkLst>
          <pc:docMk/>
          <pc:sldMk cId="4207846057" sldId="304"/>
        </pc:sldMkLst>
        <pc:spChg chg="mod">
          <ac:chgData name="Hein van Wanrooij" userId="ebcdd4c57331f9b2" providerId="LiveId" clId="{9B620784-A96A-4A09-81E0-6311C54AB5CE}" dt="2023-10-23T17:16:25.397" v="7045" actId="20577"/>
          <ac:spMkLst>
            <pc:docMk/>
            <pc:sldMk cId="4207846057" sldId="304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7:15:27.538" v="7006" actId="478"/>
          <ac:spMkLst>
            <pc:docMk/>
            <pc:sldMk cId="4207846057" sldId="304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15:26.232" v="7005" actId="478"/>
          <ac:picMkLst>
            <pc:docMk/>
            <pc:sldMk cId="4207846057" sldId="304"/>
            <ac:picMk id="3074" creationId="{2DD2262E-021C-2F95-CAD9-CFFBBFA4AF3C}"/>
          </ac:picMkLst>
        </pc:picChg>
        <pc:picChg chg="add mod">
          <ac:chgData name="Hein van Wanrooij" userId="ebcdd4c57331f9b2" providerId="LiveId" clId="{9B620784-A96A-4A09-81E0-6311C54AB5CE}" dt="2023-10-23T17:15:45.637" v="7011" actId="1076"/>
          <ac:picMkLst>
            <pc:docMk/>
            <pc:sldMk cId="4207846057" sldId="304"/>
            <ac:picMk id="4098" creationId="{CF995BA1-996C-7D81-4C6A-E7C8A1931DFE}"/>
          </ac:picMkLst>
        </pc:picChg>
        <pc:picChg chg="add del mod">
          <ac:chgData name="Hein van Wanrooij" userId="ebcdd4c57331f9b2" providerId="LiveId" clId="{9B620784-A96A-4A09-81E0-6311C54AB5CE}" dt="2023-10-23T17:15:58.228" v="7015" actId="478"/>
          <ac:picMkLst>
            <pc:docMk/>
            <pc:sldMk cId="4207846057" sldId="304"/>
            <ac:picMk id="4100" creationId="{D4C8EEC2-0F15-C9FF-590D-F6C23BF1B91C}"/>
          </ac:picMkLst>
        </pc:picChg>
        <pc:picChg chg="add mod">
          <ac:chgData name="Hein van Wanrooij" userId="ebcdd4c57331f9b2" providerId="LiveId" clId="{9B620784-A96A-4A09-81E0-6311C54AB5CE}" dt="2023-10-23T17:16:15.608" v="7018" actId="1076"/>
          <ac:picMkLst>
            <pc:docMk/>
            <pc:sldMk cId="4207846057" sldId="304"/>
            <ac:picMk id="4102" creationId="{BB7A0142-140E-1A9B-14DE-33F81D042AD6}"/>
          </ac:picMkLst>
        </pc:picChg>
      </pc:sldChg>
      <pc:sldChg chg="modSp add mod">
        <pc:chgData name="Hein van Wanrooij" userId="ebcdd4c57331f9b2" providerId="LiveId" clId="{9B620784-A96A-4A09-81E0-6311C54AB5CE}" dt="2023-10-23T17:28:45.430" v="7360" actId="20577"/>
        <pc:sldMkLst>
          <pc:docMk/>
          <pc:sldMk cId="747453642" sldId="305"/>
        </pc:sldMkLst>
        <pc:spChg chg="mod">
          <ac:chgData name="Hein van Wanrooij" userId="ebcdd4c57331f9b2" providerId="LiveId" clId="{9B620784-A96A-4A09-81E0-6311C54AB5CE}" dt="2023-10-23T17:28:45.430" v="7360" actId="20577"/>
          <ac:spMkLst>
            <pc:docMk/>
            <pc:sldMk cId="747453642" sldId="30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40:34.188" v="7713" actId="20577"/>
        <pc:sldMkLst>
          <pc:docMk/>
          <pc:sldMk cId="1972592825" sldId="306"/>
        </pc:sldMkLst>
        <pc:spChg chg="mod">
          <ac:chgData name="Hein van Wanrooij" userId="ebcdd4c57331f9b2" providerId="LiveId" clId="{9B620784-A96A-4A09-81E0-6311C54AB5CE}" dt="2023-10-23T17:29:03.922" v="7396" actId="20577"/>
          <ac:spMkLst>
            <pc:docMk/>
            <pc:sldMk cId="1972592825" sldId="30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40:34.188" v="7713" actId="20577"/>
          <ac:spMkLst>
            <pc:docMk/>
            <pc:sldMk cId="1972592825" sldId="306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40:02.809" v="7689" actId="1076"/>
        <pc:sldMkLst>
          <pc:docMk/>
          <pc:sldMk cId="2350284597" sldId="307"/>
        </pc:sldMkLst>
        <pc:spChg chg="mod">
          <ac:chgData name="Hein van Wanrooij" userId="ebcdd4c57331f9b2" providerId="LiveId" clId="{9B620784-A96A-4A09-81E0-6311C54AB5CE}" dt="2023-10-23T17:29:15.082" v="7433" actId="20577"/>
          <ac:spMkLst>
            <pc:docMk/>
            <pc:sldMk cId="2350284597" sldId="307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7:28:50.999" v="7361" actId="478"/>
          <ac:picMkLst>
            <pc:docMk/>
            <pc:sldMk cId="2350284597" sldId="307"/>
            <ac:picMk id="4098" creationId="{CF995BA1-996C-7D81-4C6A-E7C8A1931DFE}"/>
          </ac:picMkLst>
        </pc:picChg>
        <pc:picChg chg="del">
          <ac:chgData name="Hein van Wanrooij" userId="ebcdd4c57331f9b2" providerId="LiveId" clId="{9B620784-A96A-4A09-81E0-6311C54AB5CE}" dt="2023-10-23T17:28:51.385" v="7362" actId="478"/>
          <ac:picMkLst>
            <pc:docMk/>
            <pc:sldMk cId="2350284597" sldId="307"/>
            <ac:picMk id="4102" creationId="{BB7A0142-140E-1A9B-14DE-33F81D042AD6}"/>
          </ac:picMkLst>
        </pc:picChg>
        <pc:picChg chg="add del mod">
          <ac:chgData name="Hein van Wanrooij" userId="ebcdd4c57331f9b2" providerId="LiveId" clId="{9B620784-A96A-4A09-81E0-6311C54AB5CE}" dt="2023-10-23T17:39:56.837" v="7684" actId="478"/>
          <ac:picMkLst>
            <pc:docMk/>
            <pc:sldMk cId="2350284597" sldId="307"/>
            <ac:picMk id="5122" creationId="{6766B119-148B-78B5-DB66-ECE2EB18AE2F}"/>
          </ac:picMkLst>
        </pc:picChg>
        <pc:picChg chg="add mod">
          <ac:chgData name="Hein van Wanrooij" userId="ebcdd4c57331f9b2" providerId="LiveId" clId="{9B620784-A96A-4A09-81E0-6311C54AB5CE}" dt="2023-10-23T17:40:02.809" v="7689" actId="1076"/>
          <ac:picMkLst>
            <pc:docMk/>
            <pc:sldMk cId="2350284597" sldId="307"/>
            <ac:picMk id="5124" creationId="{9BD0D649-40D7-BC82-2313-FCBFC0F8457E}"/>
          </ac:picMkLst>
        </pc:picChg>
      </pc:sldChg>
      <pc:sldChg chg="modSp add mod">
        <pc:chgData name="Hein van Wanrooij" userId="ebcdd4c57331f9b2" providerId="LiveId" clId="{9B620784-A96A-4A09-81E0-6311C54AB5CE}" dt="2023-10-23T17:41:16.460" v="7724" actId="20577"/>
        <pc:sldMkLst>
          <pc:docMk/>
          <pc:sldMk cId="3452774304" sldId="308"/>
        </pc:sldMkLst>
        <pc:spChg chg="mod">
          <ac:chgData name="Hein van Wanrooij" userId="ebcdd4c57331f9b2" providerId="LiveId" clId="{9B620784-A96A-4A09-81E0-6311C54AB5CE}" dt="2023-10-23T17:41:16.460" v="7724" actId="20577"/>
          <ac:spMkLst>
            <pc:docMk/>
            <pc:sldMk cId="3452774304" sldId="30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56:36.755" v="8519" actId="20577"/>
        <pc:sldMkLst>
          <pc:docMk/>
          <pc:sldMk cId="2146368150" sldId="309"/>
        </pc:sldMkLst>
        <pc:spChg chg="mod">
          <ac:chgData name="Hein van Wanrooij" userId="ebcdd4c57331f9b2" providerId="LiveId" clId="{9B620784-A96A-4A09-81E0-6311C54AB5CE}" dt="2023-10-23T17:41:22.903" v="7732" actId="20577"/>
          <ac:spMkLst>
            <pc:docMk/>
            <pc:sldMk cId="2146368150" sldId="30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56:36.755" v="8519" actId="20577"/>
          <ac:spMkLst>
            <pc:docMk/>
            <pc:sldMk cId="2146368150" sldId="30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53:11.758" v="8395"/>
        <pc:sldMkLst>
          <pc:docMk/>
          <pc:sldMk cId="3575846952" sldId="310"/>
        </pc:sldMkLst>
        <pc:spChg chg="mod">
          <ac:chgData name="Hein van Wanrooij" userId="ebcdd4c57331f9b2" providerId="LiveId" clId="{9B620784-A96A-4A09-81E0-6311C54AB5CE}" dt="2023-10-23T17:41:28.568" v="7737" actId="20577"/>
          <ac:spMkLst>
            <pc:docMk/>
            <pc:sldMk cId="3575846952" sldId="310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52:36.105" v="8376" actId="14100"/>
          <ac:spMkLst>
            <pc:docMk/>
            <pc:sldMk cId="3575846952" sldId="310"/>
            <ac:spMk id="3" creationId="{53908EEE-BB88-1A92-B05E-091649BBA461}"/>
          </ac:spMkLst>
        </pc:spChg>
        <pc:spChg chg="add mod">
          <ac:chgData name="Hein van Wanrooij" userId="ebcdd4c57331f9b2" providerId="LiveId" clId="{9B620784-A96A-4A09-81E0-6311C54AB5CE}" dt="2023-10-23T17:52:43.668" v="8382" actId="6549"/>
          <ac:spMkLst>
            <pc:docMk/>
            <pc:sldMk cId="3575846952" sldId="310"/>
            <ac:spMk id="10" creationId="{6EADD8E6-0C3E-1ED4-A718-2D631678D09F}"/>
          </ac:spMkLst>
        </pc:spChg>
        <pc:spChg chg="add del mod">
          <ac:chgData name="Hein van Wanrooij" userId="ebcdd4c57331f9b2" providerId="LiveId" clId="{9B620784-A96A-4A09-81E0-6311C54AB5CE}" dt="2023-10-23T17:53:11.758" v="8395"/>
          <ac:spMkLst>
            <pc:docMk/>
            <pc:sldMk cId="3575846952" sldId="310"/>
            <ac:spMk id="11" creationId="{CC76F77A-86EB-39EC-0427-AE5DDA9176FB}"/>
          </ac:spMkLst>
        </pc:spChg>
        <pc:spChg chg="add mod">
          <ac:chgData name="Hein van Wanrooij" userId="ebcdd4c57331f9b2" providerId="LiveId" clId="{9B620784-A96A-4A09-81E0-6311C54AB5CE}" dt="2023-10-23T17:53:10.609" v="8393" actId="14100"/>
          <ac:spMkLst>
            <pc:docMk/>
            <pc:sldMk cId="3575846952" sldId="310"/>
            <ac:spMk id="12" creationId="{41A0FD56-8A49-84E8-D841-DA6DCB48CA6B}"/>
          </ac:spMkLst>
        </pc:spChg>
        <pc:picChg chg="add del mod">
          <ac:chgData name="Hein van Wanrooij" userId="ebcdd4c57331f9b2" providerId="LiveId" clId="{9B620784-A96A-4A09-81E0-6311C54AB5CE}" dt="2023-10-23T17:49:58.905" v="8355" actId="478"/>
          <ac:picMkLst>
            <pc:docMk/>
            <pc:sldMk cId="3575846952" sldId="310"/>
            <ac:picMk id="7" creationId="{6C7BA440-7C4B-DD4C-7DF6-28B2611D792A}"/>
          </ac:picMkLst>
        </pc:picChg>
        <pc:picChg chg="del">
          <ac:chgData name="Hein van Wanrooij" userId="ebcdd4c57331f9b2" providerId="LiveId" clId="{9B620784-A96A-4A09-81E0-6311C54AB5CE}" dt="2023-10-23T17:41:25.905" v="7733" actId="478"/>
          <ac:picMkLst>
            <pc:docMk/>
            <pc:sldMk cId="3575846952" sldId="310"/>
            <ac:picMk id="5124" creationId="{9BD0D649-40D7-BC82-2313-FCBFC0F8457E}"/>
          </ac:picMkLst>
        </pc:picChg>
        <pc:picChg chg="add mod">
          <ac:chgData name="Hein van Wanrooij" userId="ebcdd4c57331f9b2" providerId="LiveId" clId="{9B620784-A96A-4A09-81E0-6311C54AB5CE}" dt="2023-10-23T17:50:38.388" v="8361" actId="1076"/>
          <ac:picMkLst>
            <pc:docMk/>
            <pc:sldMk cId="3575846952" sldId="310"/>
            <ac:picMk id="6146" creationId="{B6AB8BED-BB96-9A70-AD11-31C48C5A7D08}"/>
          </ac:picMkLst>
        </pc:picChg>
        <pc:picChg chg="add mod">
          <ac:chgData name="Hein van Wanrooij" userId="ebcdd4c57331f9b2" providerId="LiveId" clId="{9B620784-A96A-4A09-81E0-6311C54AB5CE}" dt="2023-10-23T17:52:07.503" v="8367" actId="1076"/>
          <ac:picMkLst>
            <pc:docMk/>
            <pc:sldMk cId="3575846952" sldId="310"/>
            <ac:picMk id="6148" creationId="{8DBF7F01-CCC5-2433-08F3-3CC8062B026B}"/>
          </ac:picMkLst>
        </pc:picChg>
        <pc:picChg chg="add mod">
          <ac:chgData name="Hein van Wanrooij" userId="ebcdd4c57331f9b2" providerId="LiveId" clId="{9B620784-A96A-4A09-81E0-6311C54AB5CE}" dt="2023-10-23T17:52:12.583" v="8371" actId="1076"/>
          <ac:picMkLst>
            <pc:docMk/>
            <pc:sldMk cId="3575846952" sldId="310"/>
            <ac:picMk id="6150" creationId="{1C74882B-6358-76DF-FC8C-F59664633602}"/>
          </ac:picMkLst>
        </pc:picChg>
      </pc:sldChg>
      <pc:sldChg chg="modSp add mod">
        <pc:chgData name="Hein van Wanrooij" userId="ebcdd4c57331f9b2" providerId="LiveId" clId="{9B620784-A96A-4A09-81E0-6311C54AB5CE}" dt="2023-10-23T18:05:39.867" v="8543" actId="20577"/>
        <pc:sldMkLst>
          <pc:docMk/>
          <pc:sldMk cId="174963777" sldId="311"/>
        </pc:sldMkLst>
        <pc:spChg chg="mod">
          <ac:chgData name="Hein van Wanrooij" userId="ebcdd4c57331f9b2" providerId="LiveId" clId="{9B620784-A96A-4A09-81E0-6311C54AB5CE}" dt="2023-10-23T18:05:39.867" v="8543" actId="20577"/>
          <ac:spMkLst>
            <pc:docMk/>
            <pc:sldMk cId="174963777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898446181" sldId="311"/>
        </pc:sldMkLst>
        <pc:spChg chg="mod">
          <ac:chgData name="Hein van Wanrooij" userId="ebcdd4c57331f9b2" providerId="LiveId" clId="{9B620784-A96A-4A09-81E0-6311C54AB5CE}" dt="2023-10-23T18:05:16.591" v="8525" actId="20577"/>
          <ac:spMkLst>
            <pc:docMk/>
            <pc:sldMk cId="3898446181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472241608" sldId="312"/>
        </pc:sldMkLst>
        <pc:spChg chg="mod">
          <ac:chgData name="Hein van Wanrooij" userId="ebcdd4c57331f9b2" providerId="LiveId" clId="{9B620784-A96A-4A09-81E0-6311C54AB5CE}" dt="2023-10-23T18:05:21.384" v="8532" actId="20577"/>
          <ac:spMkLst>
            <pc:docMk/>
            <pc:sldMk cId="3472241608" sldId="312"/>
            <ac:spMk id="2" creationId="{C2F5861A-BCDE-D2A4-C355-05C8119ED351}"/>
          </ac:spMkLst>
        </pc:spChg>
      </pc:sldChg>
      <pc:sldChg chg="modSp add mod">
        <pc:chgData name="Hein van Wanrooij" userId="ebcdd4c57331f9b2" providerId="LiveId" clId="{9B620784-A96A-4A09-81E0-6311C54AB5CE}" dt="2023-10-23T18:07:09.281" v="8611" actId="20577"/>
        <pc:sldMkLst>
          <pc:docMk/>
          <pc:sldMk cId="4253895074" sldId="312"/>
        </pc:sldMkLst>
        <pc:spChg chg="mod">
          <ac:chgData name="Hein van Wanrooij" userId="ebcdd4c57331f9b2" providerId="LiveId" clId="{9B620784-A96A-4A09-81E0-6311C54AB5CE}" dt="2023-10-23T18:07:09.281" v="8611" actId="20577"/>
          <ac:spMkLst>
            <pc:docMk/>
            <pc:sldMk cId="4253895074" sldId="31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6:45.413" v="8602" actId="20577"/>
          <ac:spMkLst>
            <pc:docMk/>
            <pc:sldMk cId="4253895074" sldId="31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06:15.448" v="8572" actId="1076"/>
        <pc:sldMkLst>
          <pc:docMk/>
          <pc:sldMk cId="1067620883" sldId="313"/>
        </pc:sldMkLst>
        <pc:spChg chg="mod">
          <ac:chgData name="Hein van Wanrooij" userId="ebcdd4c57331f9b2" providerId="LiveId" clId="{9B620784-A96A-4A09-81E0-6311C54AB5CE}" dt="2023-10-23T18:05:44.859" v="8552" actId="20577"/>
          <ac:spMkLst>
            <pc:docMk/>
            <pc:sldMk cId="1067620883" sldId="31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5:50.722" v="8565" actId="20577"/>
          <ac:spMkLst>
            <pc:docMk/>
            <pc:sldMk cId="1067620883" sldId="313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05:52.152" v="8566" actId="478"/>
          <ac:picMkLst>
            <pc:docMk/>
            <pc:sldMk cId="1067620883" sldId="313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3T18:06:15.448" v="8572" actId="1076"/>
          <ac:picMkLst>
            <pc:docMk/>
            <pc:sldMk cId="1067620883" sldId="313"/>
            <ac:picMk id="7170" creationId="{FC1E7357-DAEA-0E8F-8A78-97BF05072BF1}"/>
          </ac:picMkLst>
        </pc:picChg>
      </pc:sldChg>
      <pc:sldChg chg="add del">
        <pc:chgData name="Hein van Wanrooij" userId="ebcdd4c57331f9b2" providerId="LiveId" clId="{9B620784-A96A-4A09-81E0-6311C54AB5CE}" dt="2023-10-23T18:05:34.398" v="8533" actId="47"/>
        <pc:sldMkLst>
          <pc:docMk/>
          <pc:sldMk cId="3976656679" sldId="313"/>
        </pc:sldMkLst>
      </pc:sldChg>
      <pc:sldChg chg="modSp add mod">
        <pc:chgData name="Hein van Wanrooij" userId="ebcdd4c57331f9b2" providerId="LiveId" clId="{9B620784-A96A-4A09-81E0-6311C54AB5CE}" dt="2023-10-23T18:11:27.112" v="8616" actId="20577"/>
        <pc:sldMkLst>
          <pc:docMk/>
          <pc:sldMk cId="3842158581" sldId="314"/>
        </pc:sldMkLst>
        <pc:spChg chg="mod">
          <ac:chgData name="Hein van Wanrooij" userId="ebcdd4c57331f9b2" providerId="LiveId" clId="{9B620784-A96A-4A09-81E0-6311C54AB5CE}" dt="2023-10-23T18:11:27.112" v="8616" actId="20577"/>
          <ac:spMkLst>
            <pc:docMk/>
            <pc:sldMk cId="3842158581" sldId="31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14:16.441" v="8890" actId="20577"/>
        <pc:sldMkLst>
          <pc:docMk/>
          <pc:sldMk cId="1007192214" sldId="315"/>
        </pc:sldMkLst>
        <pc:spChg chg="mod">
          <ac:chgData name="Hein van Wanrooij" userId="ebcdd4c57331f9b2" providerId="LiveId" clId="{9B620784-A96A-4A09-81E0-6311C54AB5CE}" dt="2023-10-23T18:11:32.619" v="8626" actId="20577"/>
          <ac:spMkLst>
            <pc:docMk/>
            <pc:sldMk cId="1007192214" sldId="31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14:16.441" v="8890" actId="20577"/>
          <ac:spMkLst>
            <pc:docMk/>
            <pc:sldMk cId="1007192214" sldId="315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14:33.743" v="8898" actId="1076"/>
        <pc:sldMkLst>
          <pc:docMk/>
          <pc:sldMk cId="3612160122" sldId="316"/>
        </pc:sldMkLst>
        <pc:spChg chg="mod">
          <ac:chgData name="Hein van Wanrooij" userId="ebcdd4c57331f9b2" providerId="LiveId" clId="{9B620784-A96A-4A09-81E0-6311C54AB5CE}" dt="2023-10-23T18:11:36.532" v="8630" actId="20577"/>
          <ac:spMkLst>
            <pc:docMk/>
            <pc:sldMk cId="3612160122" sldId="31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8:14:31.573" v="8895" actId="478"/>
          <ac:spMkLst>
            <pc:docMk/>
            <pc:sldMk cId="3612160122" sldId="316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13:49.935" v="8836" actId="478"/>
          <ac:picMkLst>
            <pc:docMk/>
            <pc:sldMk cId="3612160122" sldId="316"/>
            <ac:picMk id="7170" creationId="{FC1E7357-DAEA-0E8F-8A78-97BF05072BF1}"/>
          </ac:picMkLst>
        </pc:picChg>
        <pc:picChg chg="add mod">
          <ac:chgData name="Hein van Wanrooij" userId="ebcdd4c57331f9b2" providerId="LiveId" clId="{9B620784-A96A-4A09-81E0-6311C54AB5CE}" dt="2023-10-23T18:14:32.838" v="8896" actId="1076"/>
          <ac:picMkLst>
            <pc:docMk/>
            <pc:sldMk cId="3612160122" sldId="316"/>
            <ac:picMk id="9218" creationId="{4F717EEF-3B72-B0DE-4C09-22E59762B624}"/>
          </ac:picMkLst>
        </pc:picChg>
        <pc:picChg chg="add mod">
          <ac:chgData name="Hein van Wanrooij" userId="ebcdd4c57331f9b2" providerId="LiveId" clId="{9B620784-A96A-4A09-81E0-6311C54AB5CE}" dt="2023-10-23T18:14:33.743" v="8898" actId="1076"/>
          <ac:picMkLst>
            <pc:docMk/>
            <pc:sldMk cId="3612160122" sldId="316"/>
            <ac:picMk id="9220" creationId="{99E37403-5850-E2F3-E871-8A495417DAFD}"/>
          </ac:picMkLst>
        </pc:picChg>
      </pc:sldChg>
      <pc:sldChg chg="modSp add mod">
        <pc:chgData name="Hein van Wanrooij" userId="ebcdd4c57331f9b2" providerId="LiveId" clId="{9B620784-A96A-4A09-81E0-6311C54AB5CE}" dt="2023-10-23T18:17:47.007" v="8907" actId="20577"/>
        <pc:sldMkLst>
          <pc:docMk/>
          <pc:sldMk cId="2947875900" sldId="317"/>
        </pc:sldMkLst>
        <pc:spChg chg="mod">
          <ac:chgData name="Hein van Wanrooij" userId="ebcdd4c57331f9b2" providerId="LiveId" clId="{9B620784-A96A-4A09-81E0-6311C54AB5CE}" dt="2023-10-23T18:17:47.007" v="8907" actId="20577"/>
          <ac:spMkLst>
            <pc:docMk/>
            <pc:sldMk cId="2947875900" sldId="31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20:17.897" v="9169" actId="20577"/>
        <pc:sldMkLst>
          <pc:docMk/>
          <pc:sldMk cId="1171845123" sldId="318"/>
        </pc:sldMkLst>
        <pc:spChg chg="mod">
          <ac:chgData name="Hein van Wanrooij" userId="ebcdd4c57331f9b2" providerId="LiveId" clId="{9B620784-A96A-4A09-81E0-6311C54AB5CE}" dt="2023-10-23T18:17:50.937" v="8915" actId="20577"/>
          <ac:spMkLst>
            <pc:docMk/>
            <pc:sldMk cId="1171845123" sldId="31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20:17.897" v="9169" actId="20577"/>
          <ac:spMkLst>
            <pc:docMk/>
            <pc:sldMk cId="1171845123" sldId="31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22:39.220" v="9196" actId="1076"/>
        <pc:sldMkLst>
          <pc:docMk/>
          <pc:sldMk cId="1919354773" sldId="319"/>
        </pc:sldMkLst>
        <pc:spChg chg="mod">
          <ac:chgData name="Hein van Wanrooij" userId="ebcdd4c57331f9b2" providerId="LiveId" clId="{9B620784-A96A-4A09-81E0-6311C54AB5CE}" dt="2023-10-23T18:21:01.029" v="9177" actId="20577"/>
          <ac:spMkLst>
            <pc:docMk/>
            <pc:sldMk cId="1919354773" sldId="31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8:21:02.927" v="9179" actId="478"/>
          <ac:picMkLst>
            <pc:docMk/>
            <pc:sldMk cId="1919354773" sldId="319"/>
            <ac:picMk id="9218" creationId="{4F717EEF-3B72-B0DE-4C09-22E59762B624}"/>
          </ac:picMkLst>
        </pc:picChg>
        <pc:picChg chg="del">
          <ac:chgData name="Hein van Wanrooij" userId="ebcdd4c57331f9b2" providerId="LiveId" clId="{9B620784-A96A-4A09-81E0-6311C54AB5CE}" dt="2023-10-23T18:21:02.422" v="9178" actId="478"/>
          <ac:picMkLst>
            <pc:docMk/>
            <pc:sldMk cId="1919354773" sldId="319"/>
            <ac:picMk id="9220" creationId="{99E37403-5850-E2F3-E871-8A495417DAFD}"/>
          </ac:picMkLst>
        </pc:picChg>
        <pc:picChg chg="add mod">
          <ac:chgData name="Hein van Wanrooij" userId="ebcdd4c57331f9b2" providerId="LiveId" clId="{9B620784-A96A-4A09-81E0-6311C54AB5CE}" dt="2023-10-23T18:22:30.956" v="9194" actId="1076"/>
          <ac:picMkLst>
            <pc:docMk/>
            <pc:sldMk cId="1919354773" sldId="319"/>
            <ac:picMk id="10242" creationId="{F6A25EB3-A3A5-4179-B3C2-3FF578D97D0A}"/>
          </ac:picMkLst>
        </pc:picChg>
        <pc:picChg chg="add mod">
          <ac:chgData name="Hein van Wanrooij" userId="ebcdd4c57331f9b2" providerId="LiveId" clId="{9B620784-A96A-4A09-81E0-6311C54AB5CE}" dt="2023-10-23T18:22:31.777" v="9195" actId="1076"/>
          <ac:picMkLst>
            <pc:docMk/>
            <pc:sldMk cId="1919354773" sldId="319"/>
            <ac:picMk id="10244" creationId="{FCE32C05-7CAC-B451-9750-EBE69637FFE7}"/>
          </ac:picMkLst>
        </pc:picChg>
        <pc:picChg chg="add mod">
          <ac:chgData name="Hein van Wanrooij" userId="ebcdd4c57331f9b2" providerId="LiveId" clId="{9B620784-A96A-4A09-81E0-6311C54AB5CE}" dt="2023-10-23T18:22:39.220" v="9196" actId="1076"/>
          <ac:picMkLst>
            <pc:docMk/>
            <pc:sldMk cId="1919354773" sldId="319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1:09.460" v="9210" actId="20577"/>
        <pc:sldMkLst>
          <pc:docMk/>
          <pc:sldMk cId="3540332050" sldId="320"/>
        </pc:sldMkLst>
        <pc:spChg chg="mod">
          <ac:chgData name="Hein van Wanrooij" userId="ebcdd4c57331f9b2" providerId="LiveId" clId="{9B620784-A96A-4A09-81E0-6311C54AB5CE}" dt="2023-10-25T12:11:09.460" v="9210" actId="20577"/>
          <ac:spMkLst>
            <pc:docMk/>
            <pc:sldMk cId="3540332050" sldId="32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15:43.947" v="9461" actId="207"/>
        <pc:sldMkLst>
          <pc:docMk/>
          <pc:sldMk cId="1224063324" sldId="321"/>
        </pc:sldMkLst>
        <pc:spChg chg="mod">
          <ac:chgData name="Hein van Wanrooij" userId="ebcdd4c57331f9b2" providerId="LiveId" clId="{9B620784-A96A-4A09-81E0-6311C54AB5CE}" dt="2023-10-25T12:11:17.809" v="9227" actId="20577"/>
          <ac:spMkLst>
            <pc:docMk/>
            <pc:sldMk cId="1224063324" sldId="32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15:43.947" v="9461" actId="207"/>
          <ac:spMkLst>
            <pc:docMk/>
            <pc:sldMk cId="1224063324" sldId="321"/>
            <ac:spMk id="3" creationId="{7988AA68-FB88-7C7C-5E47-2AE86A2EFD72}"/>
          </ac:spMkLst>
        </pc:spChg>
      </pc:sldChg>
      <pc:sldChg chg="addSp delSp modSp add mod setBg addAnim delAnim">
        <pc:chgData name="Hein van Wanrooij" userId="ebcdd4c57331f9b2" providerId="LiveId" clId="{9B620784-A96A-4A09-81E0-6311C54AB5CE}" dt="2023-10-25T12:13:10.151" v="9282" actId="1076"/>
        <pc:sldMkLst>
          <pc:docMk/>
          <pc:sldMk cId="2039793275" sldId="322"/>
        </pc:sldMkLst>
        <pc:spChg chg="mod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2" creationId="{C2F5861A-BCDE-D2A4-C355-05C8119ED351}"/>
          </ac:spMkLst>
        </pc:spChg>
        <pc:spChg chg="add del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1037" creationId="{022BDE4A-8A20-4A69-9C5A-581C82036A4D}"/>
          </ac:spMkLst>
        </pc:spChg>
        <pc:picChg chg="add mod ord">
          <ac:chgData name="Hein van Wanrooij" userId="ebcdd4c57331f9b2" providerId="LiveId" clId="{9B620784-A96A-4A09-81E0-6311C54AB5CE}" dt="2023-10-25T12:13:10.151" v="9282" actId="1076"/>
          <ac:picMkLst>
            <pc:docMk/>
            <pc:sldMk cId="2039793275" sldId="322"/>
            <ac:picMk id="1026" creationId="{C1BC1207-1351-659A-67A6-D6D15DAC4DE1}"/>
          </ac:picMkLst>
        </pc:picChg>
        <pc:picChg chg="add del mod">
          <ac:chgData name="Hein van Wanrooij" userId="ebcdd4c57331f9b2" providerId="LiveId" clId="{9B620784-A96A-4A09-81E0-6311C54AB5CE}" dt="2023-10-25T12:12:12.763" v="9252" actId="478"/>
          <ac:picMkLst>
            <pc:docMk/>
            <pc:sldMk cId="2039793275" sldId="322"/>
            <ac:picMk id="1028" creationId="{5FDA1B10-70DD-3076-95E6-9679BBE0AF0D}"/>
          </ac:picMkLst>
        </pc:picChg>
        <pc:picChg chg="add del mod">
          <ac:chgData name="Hein van Wanrooij" userId="ebcdd4c57331f9b2" providerId="LiveId" clId="{9B620784-A96A-4A09-81E0-6311C54AB5CE}" dt="2023-10-25T12:12:18.691" v="9256" actId="478"/>
          <ac:picMkLst>
            <pc:docMk/>
            <pc:sldMk cId="2039793275" sldId="322"/>
            <ac:picMk id="1030" creationId="{391E1346-0016-195A-6B4E-089D10F936CF}"/>
          </ac:picMkLst>
        </pc:picChg>
        <pc:picChg chg="add mod">
          <ac:chgData name="Hein van Wanrooij" userId="ebcdd4c57331f9b2" providerId="LiveId" clId="{9B620784-A96A-4A09-81E0-6311C54AB5CE}" dt="2023-10-25T12:13:06.379" v="9280" actId="1076"/>
          <ac:picMkLst>
            <pc:docMk/>
            <pc:sldMk cId="2039793275" sldId="322"/>
            <ac:picMk id="1032" creationId="{44A06955-F1FA-D304-ACFB-E0C72AC8568E}"/>
          </ac:picMkLst>
        </pc:picChg>
        <pc:picChg chg="del mod">
          <ac:chgData name="Hein van Wanrooij" userId="ebcdd4c57331f9b2" providerId="LiveId" clId="{9B620784-A96A-4A09-81E0-6311C54AB5CE}" dt="2023-10-25T12:11:26.790" v="9245" actId="478"/>
          <ac:picMkLst>
            <pc:docMk/>
            <pc:sldMk cId="2039793275" sldId="322"/>
            <ac:picMk id="10242" creationId="{F6A25EB3-A3A5-4179-B3C2-3FF578D97D0A}"/>
          </ac:picMkLst>
        </pc:picChg>
        <pc:picChg chg="del mod">
          <ac:chgData name="Hein van Wanrooij" userId="ebcdd4c57331f9b2" providerId="LiveId" clId="{9B620784-A96A-4A09-81E0-6311C54AB5CE}" dt="2023-10-25T12:11:25.452" v="9242" actId="478"/>
          <ac:picMkLst>
            <pc:docMk/>
            <pc:sldMk cId="2039793275" sldId="322"/>
            <ac:picMk id="10244" creationId="{FCE32C05-7CAC-B451-9750-EBE69637FFE7}"/>
          </ac:picMkLst>
        </pc:picChg>
        <pc:picChg chg="del">
          <ac:chgData name="Hein van Wanrooij" userId="ebcdd4c57331f9b2" providerId="LiveId" clId="{9B620784-A96A-4A09-81E0-6311C54AB5CE}" dt="2023-10-25T12:11:25.837" v="9243" actId="478"/>
          <ac:picMkLst>
            <pc:docMk/>
            <pc:sldMk cId="2039793275" sldId="322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9:41.645" v="9485" actId="20577"/>
        <pc:sldMkLst>
          <pc:docMk/>
          <pc:sldMk cId="59881046" sldId="323"/>
        </pc:sldMkLst>
        <pc:spChg chg="mod">
          <ac:chgData name="Hein van Wanrooij" userId="ebcdd4c57331f9b2" providerId="LiveId" clId="{9B620784-A96A-4A09-81E0-6311C54AB5CE}" dt="2023-10-25T12:19:41.645" v="9485" actId="20577"/>
          <ac:spMkLst>
            <pc:docMk/>
            <pc:sldMk cId="59881046" sldId="32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23:58.999" v="9626" actId="207"/>
        <pc:sldMkLst>
          <pc:docMk/>
          <pc:sldMk cId="4260478496" sldId="324"/>
        </pc:sldMkLst>
        <pc:spChg chg="mod">
          <ac:chgData name="Hein van Wanrooij" userId="ebcdd4c57331f9b2" providerId="LiveId" clId="{9B620784-A96A-4A09-81E0-6311C54AB5CE}" dt="2023-10-25T12:19:46.873" v="9502" actId="20577"/>
          <ac:spMkLst>
            <pc:docMk/>
            <pc:sldMk cId="4260478496" sldId="32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23:58.999" v="9626" actId="207"/>
          <ac:spMkLst>
            <pc:docMk/>
            <pc:sldMk cId="4260478496" sldId="32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20:27.185" v="9531" actId="14100"/>
        <pc:sldMkLst>
          <pc:docMk/>
          <pc:sldMk cId="2428194903" sldId="325"/>
        </pc:sldMkLst>
        <pc:spChg chg="mod">
          <ac:chgData name="Hein van Wanrooij" userId="ebcdd4c57331f9b2" providerId="LiveId" clId="{9B620784-A96A-4A09-81E0-6311C54AB5CE}" dt="2023-10-25T12:19:55.295" v="9523" actId="20577"/>
          <ac:spMkLst>
            <pc:docMk/>
            <pc:sldMk cId="2428194903" sldId="32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5T12:19:57.271" v="9525" actId="478"/>
          <ac:picMkLst>
            <pc:docMk/>
            <pc:sldMk cId="2428194903" sldId="325"/>
            <ac:picMk id="1026" creationId="{C1BC1207-1351-659A-67A6-D6D15DAC4DE1}"/>
          </ac:picMkLst>
        </pc:picChg>
        <pc:picChg chg="del">
          <ac:chgData name="Hein van Wanrooij" userId="ebcdd4c57331f9b2" providerId="LiveId" clId="{9B620784-A96A-4A09-81E0-6311C54AB5CE}" dt="2023-10-25T12:19:56.953" v="9524" actId="478"/>
          <ac:picMkLst>
            <pc:docMk/>
            <pc:sldMk cId="2428194903" sldId="325"/>
            <ac:picMk id="1032" creationId="{44A06955-F1FA-D304-ACFB-E0C72AC8568E}"/>
          </ac:picMkLst>
        </pc:picChg>
        <pc:picChg chg="add mod">
          <ac:chgData name="Hein van Wanrooij" userId="ebcdd4c57331f9b2" providerId="LiveId" clId="{9B620784-A96A-4A09-81E0-6311C54AB5CE}" dt="2023-10-25T12:20:27.185" v="9531" actId="14100"/>
          <ac:picMkLst>
            <pc:docMk/>
            <pc:sldMk cId="2428194903" sldId="325"/>
            <ac:picMk id="2050" creationId="{A7C60FA7-821C-5EB5-C426-1547C51FAEE4}"/>
          </ac:picMkLst>
        </pc:picChg>
      </pc:sldChg>
      <pc:sldChg chg="modSp add mod">
        <pc:chgData name="Hein van Wanrooij" userId="ebcdd4c57331f9b2" providerId="LiveId" clId="{9B620784-A96A-4A09-81E0-6311C54AB5CE}" dt="2023-10-25T12:34:35.039" v="9954" actId="1076"/>
        <pc:sldMkLst>
          <pc:docMk/>
          <pc:sldMk cId="963206169" sldId="326"/>
        </pc:sldMkLst>
        <pc:spChg chg="mod">
          <ac:chgData name="Hein van Wanrooij" userId="ebcdd4c57331f9b2" providerId="LiveId" clId="{9B620784-A96A-4A09-81E0-6311C54AB5CE}" dt="2023-10-25T12:34:35.039" v="9954" actId="1076"/>
          <ac:spMkLst>
            <pc:docMk/>
            <pc:sldMk cId="963206169" sldId="32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44:38.422" v="10295" actId="20577"/>
        <pc:sldMkLst>
          <pc:docMk/>
          <pc:sldMk cId="2252604801" sldId="327"/>
        </pc:sldMkLst>
        <pc:spChg chg="mod">
          <ac:chgData name="Hein van Wanrooij" userId="ebcdd4c57331f9b2" providerId="LiveId" clId="{9B620784-A96A-4A09-81E0-6311C54AB5CE}" dt="2023-10-25T12:34:15.136" v="9926" actId="20577"/>
          <ac:spMkLst>
            <pc:docMk/>
            <pc:sldMk cId="2252604801" sldId="32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44:38.422" v="10295" actId="20577"/>
          <ac:spMkLst>
            <pc:docMk/>
            <pc:sldMk cId="2252604801" sldId="32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34:21.784" v="9942" actId="20577"/>
        <pc:sldMkLst>
          <pc:docMk/>
          <pc:sldMk cId="2085780101" sldId="328"/>
        </pc:sldMkLst>
        <pc:spChg chg="mod">
          <ac:chgData name="Hein van Wanrooij" userId="ebcdd4c57331f9b2" providerId="LiveId" clId="{9B620784-A96A-4A09-81E0-6311C54AB5CE}" dt="2023-10-25T12:34:21.784" v="9942" actId="20577"/>
          <ac:spMkLst>
            <pc:docMk/>
            <pc:sldMk cId="2085780101" sldId="32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2:34:02.033" v="9916" actId="403"/>
          <ac:spMkLst>
            <pc:docMk/>
            <pc:sldMk cId="2085780101" sldId="328"/>
            <ac:spMk id="3" creationId="{AC4A5DAD-685E-DCBA-C086-9C6D8A29CEF2}"/>
          </ac:spMkLst>
        </pc:spChg>
        <pc:picChg chg="del">
          <ac:chgData name="Hein van Wanrooij" userId="ebcdd4c57331f9b2" providerId="LiveId" clId="{9B620784-A96A-4A09-81E0-6311C54AB5CE}" dt="2023-10-25T12:28:54.619" v="9698" actId="478"/>
          <ac:picMkLst>
            <pc:docMk/>
            <pc:sldMk cId="2085780101" sldId="328"/>
            <ac:picMk id="2050" creationId="{A7C60FA7-821C-5EB5-C426-1547C51FAEE4}"/>
          </ac:picMkLst>
        </pc:picChg>
        <pc:picChg chg="add mod">
          <ac:chgData name="Hein van Wanrooij" userId="ebcdd4c57331f9b2" providerId="LiveId" clId="{9B620784-A96A-4A09-81E0-6311C54AB5CE}" dt="2023-10-25T12:29:05.831" v="9705" actId="1076"/>
          <ac:picMkLst>
            <pc:docMk/>
            <pc:sldMk cId="2085780101" sldId="328"/>
            <ac:picMk id="3074" creationId="{61C99771-CDA3-ADC6-282F-C16ADB04756F}"/>
          </ac:picMkLst>
        </pc:picChg>
      </pc:sldChg>
      <pc:sldChg chg="modSp add mod">
        <pc:chgData name="Hein van Wanrooij" userId="ebcdd4c57331f9b2" providerId="LiveId" clId="{9B620784-A96A-4A09-81E0-6311C54AB5CE}" dt="2023-10-25T12:46:55.412" v="10302" actId="20577"/>
        <pc:sldMkLst>
          <pc:docMk/>
          <pc:sldMk cId="520384416" sldId="329"/>
        </pc:sldMkLst>
        <pc:spChg chg="mod">
          <ac:chgData name="Hein van Wanrooij" userId="ebcdd4c57331f9b2" providerId="LiveId" clId="{9B620784-A96A-4A09-81E0-6311C54AB5CE}" dt="2023-10-25T12:46:55.412" v="10302" actId="20577"/>
          <ac:spMkLst>
            <pc:docMk/>
            <pc:sldMk cId="520384416" sldId="32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52:27.650" v="10711" actId="20577"/>
        <pc:sldMkLst>
          <pc:docMk/>
          <pc:sldMk cId="913784440" sldId="330"/>
        </pc:sldMkLst>
        <pc:spChg chg="mod">
          <ac:chgData name="Hein van Wanrooij" userId="ebcdd4c57331f9b2" providerId="LiveId" clId="{9B620784-A96A-4A09-81E0-6311C54AB5CE}" dt="2023-10-25T12:48:26.141" v="10308" actId="20577"/>
          <ac:spMkLst>
            <pc:docMk/>
            <pc:sldMk cId="913784440" sldId="33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52:27.650" v="10711" actId="20577"/>
          <ac:spMkLst>
            <pc:docMk/>
            <pc:sldMk cId="913784440" sldId="330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59:45.780" v="11062" actId="478"/>
        <pc:sldMkLst>
          <pc:docMk/>
          <pc:sldMk cId="3797098849" sldId="331"/>
        </pc:sldMkLst>
        <pc:spChg chg="mod">
          <ac:chgData name="Hein van Wanrooij" userId="ebcdd4c57331f9b2" providerId="LiveId" clId="{9B620784-A96A-4A09-81E0-6311C54AB5CE}" dt="2023-10-25T12:48:42.200" v="10314" actId="20577"/>
          <ac:spMkLst>
            <pc:docMk/>
            <pc:sldMk cId="3797098849" sldId="331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2:50:06.759" v="10316" actId="478"/>
          <ac:spMkLst>
            <pc:docMk/>
            <pc:sldMk cId="3797098849" sldId="331"/>
            <ac:spMk id="3" creationId="{AC4A5DAD-685E-DCBA-C086-9C6D8A29CEF2}"/>
          </ac:spMkLst>
        </pc:spChg>
        <pc:picChg chg="add del mod">
          <ac:chgData name="Hein van Wanrooij" userId="ebcdd4c57331f9b2" providerId="LiveId" clId="{9B620784-A96A-4A09-81E0-6311C54AB5CE}" dt="2023-10-25T12:59:44.741" v="11061" actId="22"/>
          <ac:picMkLst>
            <pc:docMk/>
            <pc:sldMk cId="3797098849" sldId="331"/>
            <ac:picMk id="5" creationId="{1A109CE8-3DEA-61B2-54DA-D19B4438E551}"/>
          </ac:picMkLst>
        </pc:picChg>
        <pc:picChg chg="del">
          <ac:chgData name="Hein van Wanrooij" userId="ebcdd4c57331f9b2" providerId="LiveId" clId="{9B620784-A96A-4A09-81E0-6311C54AB5CE}" dt="2023-10-25T12:50:05.451" v="10315" actId="478"/>
          <ac:picMkLst>
            <pc:docMk/>
            <pc:sldMk cId="3797098849" sldId="331"/>
            <ac:picMk id="3074" creationId="{61C99771-CDA3-ADC6-282F-C16ADB04756F}"/>
          </ac:picMkLst>
        </pc:picChg>
        <pc:picChg chg="add del mod">
          <ac:chgData name="Hein van Wanrooij" userId="ebcdd4c57331f9b2" providerId="LiveId" clId="{9B620784-A96A-4A09-81E0-6311C54AB5CE}" dt="2023-10-25T12:59:45.780" v="11062" actId="478"/>
          <ac:picMkLst>
            <pc:docMk/>
            <pc:sldMk cId="3797098849" sldId="331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2:57:08.029" v="10724" actId="20577"/>
        <pc:sldMkLst>
          <pc:docMk/>
          <pc:sldMk cId="2206093151" sldId="332"/>
        </pc:sldMkLst>
        <pc:spChg chg="mod">
          <ac:chgData name="Hein van Wanrooij" userId="ebcdd4c57331f9b2" providerId="LiveId" clId="{9B620784-A96A-4A09-81E0-6311C54AB5CE}" dt="2023-10-25T12:57:08.029" v="10724" actId="20577"/>
          <ac:spMkLst>
            <pc:docMk/>
            <pc:sldMk cId="2206093151" sldId="33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00:57.292" v="11071" actId="207"/>
        <pc:sldMkLst>
          <pc:docMk/>
          <pc:sldMk cId="2231683576" sldId="333"/>
        </pc:sldMkLst>
        <pc:spChg chg="mod">
          <ac:chgData name="Hein van Wanrooij" userId="ebcdd4c57331f9b2" providerId="LiveId" clId="{9B620784-A96A-4A09-81E0-6311C54AB5CE}" dt="2023-10-25T12:57:15.159" v="10732" actId="20577"/>
          <ac:spMkLst>
            <pc:docMk/>
            <pc:sldMk cId="2231683576" sldId="33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00:57.292" v="11071" actId="207"/>
          <ac:spMkLst>
            <pc:docMk/>
            <pc:sldMk cId="2231683576" sldId="333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1:45.917" v="11085" actId="1076"/>
        <pc:sldMkLst>
          <pc:docMk/>
          <pc:sldMk cId="1065752231" sldId="334"/>
        </pc:sldMkLst>
        <pc:spChg chg="mod">
          <ac:chgData name="Hein van Wanrooij" userId="ebcdd4c57331f9b2" providerId="LiveId" clId="{9B620784-A96A-4A09-81E0-6311C54AB5CE}" dt="2023-10-25T12:57:21.428" v="10746" actId="20577"/>
          <ac:spMkLst>
            <pc:docMk/>
            <pc:sldMk cId="1065752231" sldId="334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3:01:45.917" v="11085" actId="1076"/>
          <ac:spMkLst>
            <pc:docMk/>
            <pc:sldMk cId="1065752231" sldId="334"/>
            <ac:spMk id="5" creationId="{2699C808-5593-C336-C4CC-538E0F9D951C}"/>
          </ac:spMkLst>
        </pc:spChg>
        <pc:picChg chg="add mod">
          <ac:chgData name="Hein van Wanrooij" userId="ebcdd4c57331f9b2" providerId="LiveId" clId="{9B620784-A96A-4A09-81E0-6311C54AB5CE}" dt="2023-10-25T12:59:51.748" v="11067" actId="14100"/>
          <ac:picMkLst>
            <pc:docMk/>
            <pc:sldMk cId="1065752231" sldId="334"/>
            <ac:picMk id="4" creationId="{6B81A979-7ADA-56EA-089D-1F4811857896}"/>
          </ac:picMkLst>
        </pc:picChg>
        <pc:picChg chg="del">
          <ac:chgData name="Hein van Wanrooij" userId="ebcdd4c57331f9b2" providerId="LiveId" clId="{9B620784-A96A-4A09-81E0-6311C54AB5CE}" dt="2023-10-25T12:59:48.731" v="11063" actId="478"/>
          <ac:picMkLst>
            <pc:docMk/>
            <pc:sldMk cId="1065752231" sldId="334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3:07:05.171" v="11092" actId="20577"/>
        <pc:sldMkLst>
          <pc:docMk/>
          <pc:sldMk cId="369027445" sldId="335"/>
        </pc:sldMkLst>
        <pc:spChg chg="mod">
          <ac:chgData name="Hein van Wanrooij" userId="ebcdd4c57331f9b2" providerId="LiveId" clId="{9B620784-A96A-4A09-81E0-6311C54AB5CE}" dt="2023-10-25T13:07:05.171" v="11092" actId="20577"/>
          <ac:spMkLst>
            <pc:docMk/>
            <pc:sldMk cId="369027445" sldId="33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10:14.687" v="11521" actId="207"/>
        <pc:sldMkLst>
          <pc:docMk/>
          <pc:sldMk cId="1454139718" sldId="336"/>
        </pc:sldMkLst>
        <pc:spChg chg="mod">
          <ac:chgData name="Hein van Wanrooij" userId="ebcdd4c57331f9b2" providerId="LiveId" clId="{9B620784-A96A-4A09-81E0-6311C54AB5CE}" dt="2023-10-25T13:07:10.701" v="11098" actId="20577"/>
          <ac:spMkLst>
            <pc:docMk/>
            <pc:sldMk cId="1454139718" sldId="33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10:14.687" v="11521" actId="207"/>
          <ac:spMkLst>
            <pc:docMk/>
            <pc:sldMk cId="1454139718" sldId="336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7:42.431" v="11111" actId="14100"/>
        <pc:sldMkLst>
          <pc:docMk/>
          <pc:sldMk cId="3481791415" sldId="337"/>
        </pc:sldMkLst>
        <pc:spChg chg="mod">
          <ac:chgData name="Hein van Wanrooij" userId="ebcdd4c57331f9b2" providerId="LiveId" clId="{9B620784-A96A-4A09-81E0-6311C54AB5CE}" dt="2023-10-25T13:07:16.459" v="11104" actId="20577"/>
          <ac:spMkLst>
            <pc:docMk/>
            <pc:sldMk cId="3481791415" sldId="337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3:07:19.361" v="11106" actId="478"/>
          <ac:spMkLst>
            <pc:docMk/>
            <pc:sldMk cId="3481791415" sldId="337"/>
            <ac:spMk id="5" creationId="{2699C808-5593-C336-C4CC-538E0F9D951C}"/>
          </ac:spMkLst>
        </pc:spChg>
        <pc:picChg chg="del">
          <ac:chgData name="Hein van Wanrooij" userId="ebcdd4c57331f9b2" providerId="LiveId" clId="{9B620784-A96A-4A09-81E0-6311C54AB5CE}" dt="2023-10-25T13:07:17.910" v="11105" actId="478"/>
          <ac:picMkLst>
            <pc:docMk/>
            <pc:sldMk cId="3481791415" sldId="337"/>
            <ac:picMk id="4" creationId="{6B81A979-7ADA-56EA-089D-1F4811857896}"/>
          </ac:picMkLst>
        </pc:picChg>
        <pc:picChg chg="add mod">
          <ac:chgData name="Hein van Wanrooij" userId="ebcdd4c57331f9b2" providerId="LiveId" clId="{9B620784-A96A-4A09-81E0-6311C54AB5CE}" dt="2023-10-25T13:07:42.431" v="11111" actId="14100"/>
          <ac:picMkLst>
            <pc:docMk/>
            <pc:sldMk cId="3481791415" sldId="337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1:24.808" v="11757" actId="20577"/>
        <pc:sldMkLst>
          <pc:docMk/>
          <pc:sldMk cId="4006744619" sldId="338"/>
        </pc:sldMkLst>
        <pc:spChg chg="mod">
          <ac:chgData name="Hein van Wanrooij" userId="ebcdd4c57331f9b2" providerId="LiveId" clId="{9B620784-A96A-4A09-81E0-6311C54AB5CE}" dt="2023-10-25T13:21:24.808" v="11757" actId="20577"/>
          <ac:spMkLst>
            <pc:docMk/>
            <pc:sldMk cId="4006744619" sldId="33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21:49.647" v="11804" actId="20577"/>
        <pc:sldMkLst>
          <pc:docMk/>
          <pc:sldMk cId="2443946520" sldId="339"/>
        </pc:sldMkLst>
        <pc:spChg chg="mod">
          <ac:chgData name="Hein van Wanrooij" userId="ebcdd4c57331f9b2" providerId="LiveId" clId="{9B620784-A96A-4A09-81E0-6311C54AB5CE}" dt="2023-10-25T13:21:30.621" v="11771" actId="20577"/>
          <ac:spMkLst>
            <pc:docMk/>
            <pc:sldMk cId="2443946520" sldId="33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21:49.647" v="11804" actId="20577"/>
          <ac:spMkLst>
            <pc:docMk/>
            <pc:sldMk cId="2443946520" sldId="339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21:37.512" v="11793" actId="20577"/>
        <pc:sldMkLst>
          <pc:docMk/>
          <pc:sldMk cId="2915071063" sldId="340"/>
        </pc:sldMkLst>
        <pc:spChg chg="mod">
          <ac:chgData name="Hein van Wanrooij" userId="ebcdd4c57331f9b2" providerId="LiveId" clId="{9B620784-A96A-4A09-81E0-6311C54AB5CE}" dt="2023-10-25T13:21:37.512" v="11793" actId="20577"/>
          <ac:spMkLst>
            <pc:docMk/>
            <pc:sldMk cId="2915071063" sldId="340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5T13:18:15.853" v="11544" actId="1076"/>
          <ac:picMkLst>
            <pc:docMk/>
            <pc:sldMk cId="2915071063" sldId="340"/>
            <ac:picMk id="4" creationId="{3EB2786D-3CA8-59F8-3A48-B7BB7AD66718}"/>
          </ac:picMkLst>
        </pc:picChg>
        <pc:picChg chg="del">
          <ac:chgData name="Hein van Wanrooij" userId="ebcdd4c57331f9b2" providerId="LiveId" clId="{9B620784-A96A-4A09-81E0-6311C54AB5CE}" dt="2023-10-25T13:18:04.618" v="11541" actId="478"/>
          <ac:picMkLst>
            <pc:docMk/>
            <pc:sldMk cId="2915071063" sldId="340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7:29.782" v="11837" actId="20577"/>
        <pc:sldMkLst>
          <pc:docMk/>
          <pc:sldMk cId="296613350" sldId="341"/>
        </pc:sldMkLst>
        <pc:spChg chg="mod">
          <ac:chgData name="Hein van Wanrooij" userId="ebcdd4c57331f9b2" providerId="LiveId" clId="{9B620784-A96A-4A09-81E0-6311C54AB5CE}" dt="2023-10-25T13:27:29.782" v="11837" actId="20577"/>
          <ac:spMkLst>
            <pc:docMk/>
            <pc:sldMk cId="296613350" sldId="34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39:01.983" v="12153" actId="207"/>
        <pc:sldMkLst>
          <pc:docMk/>
          <pc:sldMk cId="2070160036" sldId="342"/>
        </pc:sldMkLst>
        <pc:spChg chg="mod">
          <ac:chgData name="Hein van Wanrooij" userId="ebcdd4c57331f9b2" providerId="LiveId" clId="{9B620784-A96A-4A09-81E0-6311C54AB5CE}" dt="2023-10-25T13:28:23.806" v="11863" actId="20577"/>
          <ac:spMkLst>
            <pc:docMk/>
            <pc:sldMk cId="2070160036" sldId="34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39:01.983" v="12153" actId="207"/>
          <ac:spMkLst>
            <pc:docMk/>
            <pc:sldMk cId="2070160036" sldId="34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31:18.840" v="11906" actId="1076"/>
        <pc:sldMkLst>
          <pc:docMk/>
          <pc:sldMk cId="2626784026" sldId="343"/>
        </pc:sldMkLst>
        <pc:spChg chg="mod">
          <ac:chgData name="Hein van Wanrooij" userId="ebcdd4c57331f9b2" providerId="LiveId" clId="{9B620784-A96A-4A09-81E0-6311C54AB5CE}" dt="2023-10-25T13:28:33.336" v="11893" actId="20577"/>
          <ac:spMkLst>
            <pc:docMk/>
            <pc:sldMk cId="2626784026" sldId="343"/>
            <ac:spMk id="2" creationId="{C2F5861A-BCDE-D2A4-C355-05C8119ED351}"/>
          </ac:spMkLst>
        </pc:spChg>
        <pc:picChg chg="del mod">
          <ac:chgData name="Hein van Wanrooij" userId="ebcdd4c57331f9b2" providerId="LiveId" clId="{9B620784-A96A-4A09-81E0-6311C54AB5CE}" dt="2023-10-25T13:30:52.883" v="11895" actId="478"/>
          <ac:picMkLst>
            <pc:docMk/>
            <pc:sldMk cId="2626784026" sldId="343"/>
            <ac:picMk id="4" creationId="{3EB2786D-3CA8-59F8-3A48-B7BB7AD66718}"/>
          </ac:picMkLst>
        </pc:picChg>
        <pc:picChg chg="add mod">
          <ac:chgData name="Hein van Wanrooij" userId="ebcdd4c57331f9b2" providerId="LiveId" clId="{9B620784-A96A-4A09-81E0-6311C54AB5CE}" dt="2023-10-25T13:31:18.840" v="11906" actId="1076"/>
          <ac:picMkLst>
            <pc:docMk/>
            <pc:sldMk cId="2626784026" sldId="343"/>
            <ac:picMk id="5122" creationId="{E11622E7-0A73-5EB7-3972-AA68D1307C4D}"/>
          </ac:picMkLst>
        </pc:picChg>
        <pc:picChg chg="add mod">
          <ac:chgData name="Hein van Wanrooij" userId="ebcdd4c57331f9b2" providerId="LiveId" clId="{9B620784-A96A-4A09-81E0-6311C54AB5CE}" dt="2023-10-25T13:31:14.100" v="11904" actId="1076"/>
          <ac:picMkLst>
            <pc:docMk/>
            <pc:sldMk cId="2626784026" sldId="343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6:59.266" v="13371" actId="20577"/>
        <pc:sldMkLst>
          <pc:docMk/>
          <pc:sldMk cId="2473957845" sldId="344"/>
        </pc:sldMkLst>
        <pc:spChg chg="mod">
          <ac:chgData name="Hein van Wanrooij" userId="ebcdd4c57331f9b2" providerId="LiveId" clId="{9B620784-A96A-4A09-81E0-6311C54AB5CE}" dt="2023-11-01T19:06:59.266" v="13371" actId="20577"/>
          <ac:spMkLst>
            <pc:docMk/>
            <pc:sldMk cId="2473957845" sldId="34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06:59.775" v="13372" actId="20577"/>
        <pc:sldMkLst>
          <pc:docMk/>
          <pc:sldMk cId="3918716859" sldId="345"/>
        </pc:sldMkLst>
        <pc:spChg chg="mod">
          <ac:chgData name="Hein van Wanrooij" userId="ebcdd4c57331f9b2" providerId="LiveId" clId="{9B620784-A96A-4A09-81E0-6311C54AB5CE}" dt="2023-11-01T18:54:51.566" v="12850" actId="20577"/>
          <ac:spMkLst>
            <pc:docMk/>
            <pc:sldMk cId="3918716859" sldId="34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06:59.775" v="13372" actId="20577"/>
          <ac:spMkLst>
            <pc:docMk/>
            <pc:sldMk cId="3918716859" sldId="345"/>
            <ac:spMk id="3" creationId="{7988AA68-FB88-7C7C-5E47-2AE86A2EFD72}"/>
          </ac:spMkLst>
        </pc:spChg>
      </pc:sldChg>
      <pc:sldChg chg="addSp delSp modSp add del mod">
        <pc:chgData name="Hein van Wanrooij" userId="ebcdd4c57331f9b2" providerId="LiveId" clId="{9B620784-A96A-4A09-81E0-6311C54AB5CE}" dt="2023-11-01T18:56:28.996" v="12878" actId="1076"/>
        <pc:sldMkLst>
          <pc:docMk/>
          <pc:sldMk cId="2053045711" sldId="346"/>
        </pc:sldMkLst>
        <pc:spChg chg="mod">
          <ac:chgData name="Hein van Wanrooij" userId="ebcdd4c57331f9b2" providerId="LiveId" clId="{9B620784-A96A-4A09-81E0-6311C54AB5CE}" dt="2023-11-01T18:54:55.758" v="12856" actId="20577"/>
          <ac:spMkLst>
            <pc:docMk/>
            <pc:sldMk cId="2053045711" sldId="346"/>
            <ac:spMk id="2" creationId="{C2F5861A-BCDE-D2A4-C355-05C8119ED351}"/>
          </ac:spMkLst>
        </pc:spChg>
        <pc:spChg chg="add del mod">
          <ac:chgData name="Hein van Wanrooij" userId="ebcdd4c57331f9b2" providerId="LiveId" clId="{9B620784-A96A-4A09-81E0-6311C54AB5CE}" dt="2023-11-01T18:43:36.187" v="12473" actId="478"/>
          <ac:spMkLst>
            <pc:docMk/>
            <pc:sldMk cId="2053045711" sldId="346"/>
            <ac:spMk id="3" creationId="{D8B936D5-8E8E-F298-654B-F48FD5565C48}"/>
          </ac:spMkLst>
        </pc:spChg>
        <pc:spChg chg="add">
          <ac:chgData name="Hein van Wanrooij" userId="ebcdd4c57331f9b2" providerId="LiveId" clId="{9B620784-A96A-4A09-81E0-6311C54AB5CE}" dt="2023-11-01T18:43:38.535" v="12474"/>
          <ac:spMkLst>
            <pc:docMk/>
            <pc:sldMk cId="2053045711" sldId="346"/>
            <ac:spMk id="4" creationId="{FB65C743-7B83-F789-0D32-DAB57F7E1722}"/>
          </ac:spMkLst>
        </pc:spChg>
        <pc:spChg chg="add mod">
          <ac:chgData name="Hein van Wanrooij" userId="ebcdd4c57331f9b2" providerId="LiveId" clId="{9B620784-A96A-4A09-81E0-6311C54AB5CE}" dt="2023-11-01T18:56:28.996" v="12878" actId="1076"/>
          <ac:spMkLst>
            <pc:docMk/>
            <pc:sldMk cId="2053045711" sldId="346"/>
            <ac:spMk id="7" creationId="{6A7BE985-6B8F-B93F-3DB6-310B74B19F1D}"/>
          </ac:spMkLst>
        </pc:spChg>
        <pc:picChg chg="add del mod">
          <ac:chgData name="Hein van Wanrooij" userId="ebcdd4c57331f9b2" providerId="LiveId" clId="{9B620784-A96A-4A09-81E0-6311C54AB5CE}" dt="2023-11-01T18:55:00.944" v="12857" actId="478"/>
          <ac:picMkLst>
            <pc:docMk/>
            <pc:sldMk cId="2053045711" sldId="346"/>
            <ac:picMk id="6" creationId="{EA4B7D4F-B5D8-949D-5004-FC30D339B200}"/>
          </ac:picMkLst>
        </pc:picChg>
        <pc:picChg chg="add del mod">
          <ac:chgData name="Hein van Wanrooij" userId="ebcdd4c57331f9b2" providerId="LiveId" clId="{9B620784-A96A-4A09-81E0-6311C54AB5CE}" dt="2023-11-01T18:55:45.341" v="12864" actId="478"/>
          <ac:picMkLst>
            <pc:docMk/>
            <pc:sldMk cId="2053045711" sldId="346"/>
            <ac:picMk id="13" creationId="{F18864BD-C1CA-D661-ED7D-304195B6F83D}"/>
          </ac:picMkLst>
        </pc:picChg>
        <pc:picChg chg="add mod">
          <ac:chgData name="Hein van Wanrooij" userId="ebcdd4c57331f9b2" providerId="LiveId" clId="{9B620784-A96A-4A09-81E0-6311C54AB5CE}" dt="2023-11-01T18:56:06.623" v="12865" actId="1076"/>
          <ac:picMkLst>
            <pc:docMk/>
            <pc:sldMk cId="2053045711" sldId="346"/>
            <ac:picMk id="14" creationId="{591AD1AB-CC36-8B8A-4BB8-AD3493D27096}"/>
          </ac:picMkLst>
        </pc:picChg>
        <pc:picChg chg="add del mod">
          <ac:chgData name="Hein van Wanrooij" userId="ebcdd4c57331f9b2" providerId="LiveId" clId="{9B620784-A96A-4A09-81E0-6311C54AB5CE}" dt="2023-11-01T18:28:11.793" v="12211" actId="478"/>
          <ac:picMkLst>
            <pc:docMk/>
            <pc:sldMk cId="2053045711" sldId="346"/>
            <ac:picMk id="1026" creationId="{443A93F2-9D45-7D12-C400-BC543DC57C6F}"/>
          </ac:picMkLst>
        </pc:picChg>
        <pc:picChg chg="add del mod">
          <ac:chgData name="Hein van Wanrooij" userId="ebcdd4c57331f9b2" providerId="LiveId" clId="{9B620784-A96A-4A09-81E0-6311C54AB5CE}" dt="2023-11-01T18:28:33.510" v="12217" actId="478"/>
          <ac:picMkLst>
            <pc:docMk/>
            <pc:sldMk cId="2053045711" sldId="346"/>
            <ac:picMk id="1028" creationId="{CB7D2104-D8B9-82CB-ED52-26A806DBA9D2}"/>
          </ac:picMkLst>
        </pc:picChg>
        <pc:picChg chg="add del mod">
          <ac:chgData name="Hein van Wanrooij" userId="ebcdd4c57331f9b2" providerId="LiveId" clId="{9B620784-A96A-4A09-81E0-6311C54AB5CE}" dt="2023-11-01T18:43:10.610" v="12470" actId="478"/>
          <ac:picMkLst>
            <pc:docMk/>
            <pc:sldMk cId="2053045711" sldId="346"/>
            <ac:picMk id="1030" creationId="{DC28F288-E1A4-0B89-55B7-026CB7FA4928}"/>
          </ac:picMkLst>
        </pc:picChg>
        <pc:picChg chg="add del mod">
          <ac:chgData name="Hein van Wanrooij" userId="ebcdd4c57331f9b2" providerId="LiveId" clId="{9B620784-A96A-4A09-81E0-6311C54AB5CE}" dt="2023-11-01T18:43:36.187" v="12473" actId="478"/>
          <ac:picMkLst>
            <pc:docMk/>
            <pc:sldMk cId="2053045711" sldId="346"/>
            <ac:picMk id="1032" creationId="{161ED75C-B8C9-AD35-C861-A21E662DD0A8}"/>
          </ac:picMkLst>
        </pc:picChg>
        <pc:picChg chg="del mod">
          <ac:chgData name="Hein van Wanrooij" userId="ebcdd4c57331f9b2" providerId="LiveId" clId="{9B620784-A96A-4A09-81E0-6311C54AB5CE}" dt="2023-11-01T18:25:44.489" v="12199" actId="478"/>
          <ac:picMkLst>
            <pc:docMk/>
            <pc:sldMk cId="2053045711" sldId="346"/>
            <ac:picMk id="5122" creationId="{E11622E7-0A73-5EB7-3972-AA68D1307C4D}"/>
          </ac:picMkLst>
        </pc:picChg>
        <pc:picChg chg="del">
          <ac:chgData name="Hein van Wanrooij" userId="ebcdd4c57331f9b2" providerId="LiveId" clId="{9B620784-A96A-4A09-81E0-6311C54AB5CE}" dt="2023-11-01T18:25:44.012" v="12197" actId="478"/>
          <ac:picMkLst>
            <pc:docMk/>
            <pc:sldMk cId="2053045711" sldId="346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7:20.634" v="13398" actId="20577"/>
        <pc:sldMkLst>
          <pc:docMk/>
          <pc:sldMk cId="514121487" sldId="347"/>
        </pc:sldMkLst>
        <pc:spChg chg="mod">
          <ac:chgData name="Hein van Wanrooij" userId="ebcdd4c57331f9b2" providerId="LiveId" clId="{9B620784-A96A-4A09-81E0-6311C54AB5CE}" dt="2023-11-01T19:07:20.634" v="13398" actId="20577"/>
          <ac:spMkLst>
            <pc:docMk/>
            <pc:sldMk cId="514121487" sldId="34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15:13.501" v="13772" actId="20577"/>
        <pc:sldMkLst>
          <pc:docMk/>
          <pc:sldMk cId="1609294530" sldId="348"/>
        </pc:sldMkLst>
        <pc:spChg chg="mod">
          <ac:chgData name="Hein van Wanrooij" userId="ebcdd4c57331f9b2" providerId="LiveId" clId="{9B620784-A96A-4A09-81E0-6311C54AB5CE}" dt="2023-11-01T19:07:25.187" v="13405" actId="20577"/>
          <ac:spMkLst>
            <pc:docMk/>
            <pc:sldMk cId="1609294530" sldId="34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15:13.501" v="13772" actId="20577"/>
          <ac:spMkLst>
            <pc:docMk/>
            <pc:sldMk cId="1609294530" sldId="34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1-01T19:11:16.194" v="13440" actId="1076"/>
        <pc:sldMkLst>
          <pc:docMk/>
          <pc:sldMk cId="735811210" sldId="349"/>
        </pc:sldMkLst>
        <pc:spChg chg="mod">
          <ac:chgData name="Hein van Wanrooij" userId="ebcdd4c57331f9b2" providerId="LiveId" clId="{9B620784-A96A-4A09-81E0-6311C54AB5CE}" dt="2023-11-01T19:07:32.644" v="13429" actId="20577"/>
          <ac:spMkLst>
            <pc:docMk/>
            <pc:sldMk cId="735811210" sldId="349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1-01T19:10:22.304" v="13431" actId="478"/>
          <ac:spMkLst>
            <pc:docMk/>
            <pc:sldMk cId="735811210" sldId="349"/>
            <ac:spMk id="7" creationId="{6A7BE985-6B8F-B93F-3DB6-310B74B19F1D}"/>
          </ac:spMkLst>
        </pc:spChg>
        <pc:picChg chg="add mod">
          <ac:chgData name="Hein van Wanrooij" userId="ebcdd4c57331f9b2" providerId="LiveId" clId="{9B620784-A96A-4A09-81E0-6311C54AB5CE}" dt="2023-11-01T19:11:00.922" v="13435" actId="1076"/>
          <ac:picMkLst>
            <pc:docMk/>
            <pc:sldMk cId="735811210" sldId="349"/>
            <ac:picMk id="5" creationId="{3D396223-F1F1-2D29-9C32-EBE2777B5DC3}"/>
          </ac:picMkLst>
        </pc:picChg>
        <pc:picChg chg="add mod">
          <ac:chgData name="Hein van Wanrooij" userId="ebcdd4c57331f9b2" providerId="LiveId" clId="{9B620784-A96A-4A09-81E0-6311C54AB5CE}" dt="2023-11-01T19:11:16.194" v="13440" actId="1076"/>
          <ac:picMkLst>
            <pc:docMk/>
            <pc:sldMk cId="735811210" sldId="349"/>
            <ac:picMk id="8" creationId="{0C34B931-564A-1F38-3EFB-8574DF26120A}"/>
          </ac:picMkLst>
        </pc:picChg>
        <pc:picChg chg="del">
          <ac:chgData name="Hein van Wanrooij" userId="ebcdd4c57331f9b2" providerId="LiveId" clId="{9B620784-A96A-4A09-81E0-6311C54AB5CE}" dt="2023-11-01T19:10:21.445" v="13430" actId="478"/>
          <ac:picMkLst>
            <pc:docMk/>
            <pc:sldMk cId="735811210" sldId="349"/>
            <ac:picMk id="14" creationId="{591AD1AB-CC36-8B8A-4BB8-AD3493D270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B272-7CED-FB5C-6B92-C5EE4181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B086A4-CFC8-F88D-F288-48ADA5F76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9205FE-417C-669F-E3F0-8C65727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9F16DB-4906-FD20-2B47-215BE99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A9CF7-5DA2-4C72-BBE4-9052E4A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6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FC9A-32BB-D37A-A92A-968CD01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B32783-E6C6-3F17-5F5E-7781F4B0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7178F7-47BA-AB2C-5973-1A632BD0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E9D76C-36E5-0F26-72B7-CBBA4FC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EB47CA-B7B3-B207-2743-0665CAA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4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43DFE8-9323-5456-3BAE-22A25CBC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CBCE62-ED3B-33B5-8C2A-20270B9A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AA87A2-D370-7673-A9EF-9DD4374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B1B586-0BC7-E865-1DE3-FC437DA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EDA1E2-2AAE-FEAF-097B-EDB6AA1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2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2716-C751-7F22-03F0-F82BD6E1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50836D-D06B-4A14-58FE-005D613F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D264DD-0EBC-5EE8-0E4C-E066B89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0482C-0C81-8D99-C83B-820991C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421920-1A6E-929E-D151-E081D2CF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8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ABC7D-4C98-4E9C-677B-3FDA40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93775C-59DD-9A5B-01A0-0B1D00EE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482996-04D3-C498-E31C-D8A23EA2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66124-AD5A-A3D0-A69D-C7D0DD25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DA5F8E-FC6B-ECF9-0902-43461B09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3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26CCF-D41F-612A-23D3-335C7A4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598A0-520B-979A-2F71-8440F1FB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7958C2-BA28-5EFF-F7EE-1E68FAF1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8B3C8B-AA2B-8399-401F-CDD5D03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8B431A-9182-5394-BF0C-B6D7FF9A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2C5B4A-6869-39D2-7726-92C70899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3DA4-9467-77CD-FF07-6B5112B8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0139FA-CE52-4CB0-8286-79EE7E63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40C3A9-839C-F3DE-C9DF-8B45D80D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D0C951-C1DD-095F-C3F3-569006A4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174D0C-0136-B68D-EBA3-A0B015E2A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E3C8A8-1561-3DFD-29A3-E9EABD9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1-11-2023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CCFF22-3A93-CE62-EFFD-9B07A2B2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C29704-06AA-04A2-EC21-B6882128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65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1E41B-3E41-5A73-AD09-E8FD7138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507013-252F-74F5-3526-3B6F1B7F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BC1E5-E73C-808F-EBEA-9ECCF9C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7359F3-70A9-D489-2068-D0E58C4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0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19C3E4F-0CAB-8BB7-E1AD-5EF7152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1-11-2023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C84ABB-D811-A3B8-82A1-06C12652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339F8D-BE9F-33F6-6A00-A3B4756D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9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5F0CC-0BAE-FA5B-59C1-6825C0BE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97E74-38B2-09D0-90FF-86FCC4B0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77B923-6239-B7C7-1309-CA4D5AC85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C93DB1-0426-8860-F3AA-C4E6E17D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3FABF6-8E09-BDB5-CDD9-8D1722D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A2F37A-E42D-DF54-AAAD-473E2F9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7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0B183-DB72-A6A9-5BE7-4D9ABAEE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4481DB-186D-FF58-6858-6E2ED5282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9813E9-87C8-14AD-E708-152DDBCB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38DB12-0805-0E9D-5DD7-42850DD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1-11-2023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627097-9FFE-5510-B0F9-6EBB42A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26E4B1-03BD-43F8-16AB-1B14981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42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48245A5-D5FA-A903-83BF-58C28C9E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16676F-6AA6-1C4F-15BD-88771089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69267E-5B74-4A60-0BAC-51D398F12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D366-9D87-47C8-9C04-02D6655FA638}" type="datetimeFigureOut">
              <a:rPr lang="nl-NL" smtClean="0"/>
              <a:t>1-11-2023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1800FB-E866-3E4C-EEA4-5973BDB7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4CB889-DBC3-DEC7-8986-131C39670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Uitslag</a:t>
            </a:r>
          </a:p>
        </p:txBody>
      </p:sp>
    </p:spTree>
    <p:extLst>
      <p:ext uri="{BB962C8B-B14F-4D97-AF65-F5344CB8AC3E}">
        <p14:creationId xmlns:p14="http://schemas.microsoft.com/office/powerpoint/2010/main" val="51412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Straal</a:t>
            </a:r>
          </a:p>
          <a:p>
            <a:pPr algn="ctr"/>
            <a:r>
              <a:rPr lang="nl-NL" sz="9000" b="1" dirty="0"/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400674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Straal en radius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De straal/radius is de lengte van de </a:t>
                </a:r>
                <a:r>
                  <a:rPr lang="nl-NL" dirty="0">
                    <a:solidFill>
                      <a:srgbClr val="7030A0"/>
                    </a:solidFill>
                  </a:rPr>
                  <a:t>lijn</a:t>
                </a:r>
                <a:r>
                  <a:rPr lang="nl-NL" dirty="0"/>
                  <a:t> van het </a:t>
                </a:r>
                <a:r>
                  <a:rPr lang="nl-NL" dirty="0">
                    <a:solidFill>
                      <a:srgbClr val="7030A0"/>
                    </a:solidFill>
                  </a:rPr>
                  <a:t>middelpunt</a:t>
                </a:r>
                <a:r>
                  <a:rPr lang="nl-NL" dirty="0"/>
                  <a:t> tot de </a:t>
                </a:r>
                <a:r>
                  <a:rPr lang="nl-NL" dirty="0">
                    <a:solidFill>
                      <a:srgbClr val="7030A0"/>
                    </a:solidFill>
                  </a:rPr>
                  <a:t>cirkel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Het dubbele van deze lijn noemen we de </a:t>
                </a:r>
                <a:r>
                  <a:rPr lang="nl-NL" dirty="0">
                    <a:solidFill>
                      <a:srgbClr val="7030A0"/>
                    </a:solidFill>
                  </a:rPr>
                  <a:t>diameter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In formules zie je deze vaak aangegeven met de letter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nl-NL" dirty="0"/>
                  <a:t>.</a:t>
                </a:r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  <a:blipFill>
                <a:blip r:embed="rId2"/>
                <a:stretch>
                  <a:fillRect t="-25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94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straal en radius</a:t>
            </a:r>
          </a:p>
        </p:txBody>
      </p:sp>
      <p:pic>
        <p:nvPicPr>
          <p:cNvPr id="4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3EB2786D-3CA8-59F8-3A48-B7BB7AD6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47" y="1353595"/>
            <a:ext cx="6478905" cy="498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7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Prisma</a:t>
            </a:r>
          </a:p>
        </p:txBody>
      </p:sp>
    </p:spTree>
    <p:extLst>
      <p:ext uri="{BB962C8B-B14F-4D97-AF65-F5344CB8AC3E}">
        <p14:creationId xmlns:p14="http://schemas.microsoft.com/office/powerpoint/2010/main" val="36902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Prisma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In een prisma hebben twee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die tegenover elkaar liggen precies dezelfde vorm.</a:t>
            </a:r>
          </a:p>
          <a:p>
            <a:r>
              <a:rPr lang="nl-NL" dirty="0"/>
              <a:t>De overige zijvlakken zijn </a:t>
            </a:r>
            <a:r>
              <a:rPr lang="nl-NL" dirty="0">
                <a:solidFill>
                  <a:srgbClr val="7030A0"/>
                </a:solidFill>
              </a:rPr>
              <a:t>rechthoeken</a:t>
            </a:r>
            <a:r>
              <a:rPr lang="nl-NL" dirty="0"/>
              <a:t> en/of </a:t>
            </a:r>
            <a:r>
              <a:rPr lang="nl-NL" dirty="0">
                <a:solidFill>
                  <a:srgbClr val="7030A0"/>
                </a:solidFill>
              </a:rPr>
              <a:t>vierkanten</a:t>
            </a:r>
            <a:r>
              <a:rPr lang="nl-NL" dirty="0"/>
              <a:t>.</a:t>
            </a:r>
          </a:p>
          <a:p>
            <a:r>
              <a:rPr lang="nl-NL" dirty="0"/>
              <a:t>De twee zijvlakken die tegenover elkaar liggen en dezelfde vorm hebben noemen we:</a:t>
            </a:r>
          </a:p>
          <a:p>
            <a:r>
              <a:rPr lang="nl-NL" dirty="0"/>
              <a:t>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 en het </a:t>
            </a:r>
            <a:r>
              <a:rPr lang="nl-NL" dirty="0">
                <a:solidFill>
                  <a:srgbClr val="7030A0"/>
                </a:solidFill>
              </a:rPr>
              <a:t>bovenvlak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413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Prisma</a:t>
            </a:r>
          </a:p>
        </p:txBody>
      </p:sp>
      <p:pic>
        <p:nvPicPr>
          <p:cNvPr id="6" name="Picture 4" descr="Nieuwe pagina 1">
            <a:extLst>
              <a:ext uri="{FF2B5EF4-FFF2-40B4-BE49-F238E27FC236}">
                <a16:creationId xmlns:a16="http://schemas.microsoft.com/office/drawing/2014/main" id="{4096E679-6A16-FE03-BEDD-52F371092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3"/>
          <a:stretch/>
        </p:blipFill>
        <p:spPr bwMode="auto">
          <a:xfrm>
            <a:off x="2606140" y="1716097"/>
            <a:ext cx="7726580" cy="411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79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Piramide</a:t>
            </a:r>
          </a:p>
        </p:txBody>
      </p:sp>
    </p:spTree>
    <p:extLst>
      <p:ext uri="{BB962C8B-B14F-4D97-AF65-F5344CB8AC3E}">
        <p14:creationId xmlns:p14="http://schemas.microsoft.com/office/powerpoint/2010/main" val="220609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Piramide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Een piramide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 dat bestaat uit een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opstaande zijvlakken</a:t>
            </a:r>
            <a:r>
              <a:rPr lang="nl-NL" dirty="0"/>
              <a:t>.</a:t>
            </a:r>
          </a:p>
          <a:p>
            <a:r>
              <a:rPr lang="nl-NL" dirty="0"/>
              <a:t>Deze opstaande zijvlakken komen allemaal samen in de </a:t>
            </a:r>
            <a:r>
              <a:rPr lang="nl-NL" dirty="0">
                <a:solidFill>
                  <a:srgbClr val="7030A0"/>
                </a:solidFill>
              </a:rPr>
              <a:t>top</a:t>
            </a:r>
            <a:r>
              <a:rPr lang="nl-NL" dirty="0"/>
              <a:t>.</a:t>
            </a:r>
          </a:p>
          <a:p>
            <a:r>
              <a:rPr lang="nl-NL" dirty="0"/>
              <a:t>Bij het geven van de naam komt de letter van de top altijd vooraan.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168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Piramide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B81A979-7ADA-56EA-089D-1F4811857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427" y="1623059"/>
            <a:ext cx="4250373" cy="46037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2699C808-5593-C336-C4CC-538E0F9D951C}"/>
                  </a:ext>
                </a:extLst>
              </p:cNvPr>
              <p:cNvSpPr txBox="1"/>
              <p:nvPr/>
            </p:nvSpPr>
            <p:spPr>
              <a:xfrm>
                <a:off x="1146875" y="3340148"/>
                <a:ext cx="19505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𝐴𝐵𝐶𝐷𝐸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2699C808-5593-C336-C4CC-538E0F9D9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75" y="3340148"/>
                <a:ext cx="19505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75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Passer</a:t>
            </a:r>
          </a:p>
        </p:txBody>
      </p:sp>
    </p:spTree>
    <p:extLst>
      <p:ext uri="{BB962C8B-B14F-4D97-AF65-F5344CB8AC3E}">
        <p14:creationId xmlns:p14="http://schemas.microsoft.com/office/powerpoint/2010/main" val="52038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Uitslag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Een </a:t>
            </a:r>
            <a:r>
              <a:rPr lang="nl-NL" dirty="0">
                <a:solidFill>
                  <a:srgbClr val="7030A0"/>
                </a:solidFill>
              </a:rPr>
              <a:t>uitslag</a:t>
            </a:r>
            <a:r>
              <a:rPr lang="nl-NL" dirty="0"/>
              <a:t> is een tekening van een </a:t>
            </a:r>
            <a:r>
              <a:rPr lang="nl-NL" dirty="0">
                <a:solidFill>
                  <a:srgbClr val="7030A0"/>
                </a:solidFill>
              </a:rPr>
              <a:t>ruimtefiguur </a:t>
            </a:r>
            <a:r>
              <a:rPr lang="nl-NL" dirty="0"/>
              <a:t>in het platte vlak.</a:t>
            </a:r>
          </a:p>
          <a:p>
            <a:r>
              <a:rPr lang="nl-NL" dirty="0"/>
              <a:t>Wanneer je een uitslag zou ‘’uitknippen’’ is het mogelijk om deze te buigen tot </a:t>
            </a:r>
            <a:r>
              <a:rPr lang="nl-NL"/>
              <a:t>het ruimtefiguur.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9294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Passer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Een passer wordt gebruikt om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s te tekenen.</a:t>
            </a:r>
          </a:p>
          <a:p>
            <a:r>
              <a:rPr lang="nl-NL" dirty="0"/>
              <a:t>Een passer heeft twee uiteinden. Een met een potlood en een met een scherpe punt.</a:t>
            </a:r>
          </a:p>
          <a:p>
            <a:r>
              <a:rPr lang="nl-NL" dirty="0"/>
              <a:t>De scherpe punt gaat in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van de cirkel.</a:t>
            </a:r>
          </a:p>
          <a:p>
            <a:r>
              <a:rPr lang="nl-NL" dirty="0"/>
              <a:t>De potlood zal worden gebruikt om de cirkel te tekenen.</a:t>
            </a:r>
          </a:p>
          <a:p>
            <a:r>
              <a:rPr lang="nl-NL" dirty="0"/>
              <a:t>De afstand tussen het potlood en de scherpe punt noemen we de straal.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3784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Passer</a:t>
            </a:r>
          </a:p>
        </p:txBody>
      </p:sp>
      <p:pic>
        <p:nvPicPr>
          <p:cNvPr id="4098" name="Picture 2" descr="Passer Ecobra - Carla Kamphuis">
            <a:extLst>
              <a:ext uri="{FF2B5EF4-FFF2-40B4-BE49-F238E27FC236}">
                <a16:creationId xmlns:a16="http://schemas.microsoft.com/office/drawing/2014/main" id="{8942B9F8-D1B7-4228-60A4-9769C4534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93" y="1717040"/>
            <a:ext cx="4377214" cy="43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98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Opstaande zijvlakken</a:t>
            </a:r>
          </a:p>
        </p:txBody>
      </p:sp>
    </p:spTree>
    <p:extLst>
      <p:ext uri="{BB962C8B-B14F-4D97-AF65-F5344CB8AC3E}">
        <p14:creationId xmlns:p14="http://schemas.microsoft.com/office/powerpoint/2010/main" val="963206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Opstaande zijvlakken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Dit zijn de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die de </a:t>
            </a:r>
            <a:r>
              <a:rPr lang="nl-NL" dirty="0">
                <a:solidFill>
                  <a:srgbClr val="7030A0"/>
                </a:solidFill>
              </a:rPr>
              <a:t>top</a:t>
            </a:r>
            <a:r>
              <a:rPr lang="nl-NL" dirty="0"/>
              <a:t> als een van de </a:t>
            </a:r>
            <a:r>
              <a:rPr lang="nl-NL" dirty="0">
                <a:solidFill>
                  <a:srgbClr val="7030A0"/>
                </a:solidFill>
              </a:rPr>
              <a:t>hoekpunt</a:t>
            </a:r>
            <a:r>
              <a:rPr lang="nl-NL" dirty="0"/>
              <a:t> heeft.</a:t>
            </a:r>
          </a:p>
          <a:p>
            <a:r>
              <a:rPr lang="nl-NL" dirty="0"/>
              <a:t>Opstaande zijvlakken hebben de vorm van een </a:t>
            </a:r>
            <a:r>
              <a:rPr lang="nl-NL" dirty="0">
                <a:solidFill>
                  <a:srgbClr val="7030A0"/>
                </a:solidFill>
              </a:rPr>
              <a:t>driehoek.</a:t>
            </a:r>
          </a:p>
          <a:p>
            <a:r>
              <a:rPr lang="nl-NL" dirty="0"/>
              <a:t>Alle zijvlakken behalve één zijn opstaande zijvlakken, dit ander zijvlak is 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.</a:t>
            </a:r>
            <a:endParaRPr lang="nl-NL" dirty="0">
              <a:solidFill>
                <a:srgbClr val="7030A0"/>
              </a:solidFill>
            </a:endParaRP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2604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opstaande zijvlakken</a:t>
            </a:r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61C99771-CDA3-ADC6-282F-C16ADB047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47"/>
          <a:stretch/>
        </p:blipFill>
        <p:spPr bwMode="auto">
          <a:xfrm>
            <a:off x="3558540" y="1525609"/>
            <a:ext cx="5074919" cy="429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AC4A5DAD-685E-DCBA-C086-9C6D8A29CEF2}"/>
                  </a:ext>
                </a:extLst>
              </p:cNvPr>
              <p:cNvSpPr txBox="1"/>
              <p:nvPr/>
            </p:nvSpPr>
            <p:spPr>
              <a:xfrm>
                <a:off x="1309607" y="2921431"/>
                <a:ext cx="10593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i="1" dirty="0" smtClean="0">
                          <a:latin typeface="Cambria Math" panose="02040503050406030204" pitchFamily="18" charset="0"/>
                        </a:rPr>
                        <m:t>𝐴𝐵𝑇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AC4A5DAD-685E-DCBA-C086-9C6D8A29C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07" y="2921431"/>
                <a:ext cx="105932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780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Middelpunt</a:t>
            </a:r>
          </a:p>
        </p:txBody>
      </p:sp>
    </p:spTree>
    <p:extLst>
      <p:ext uri="{BB962C8B-B14F-4D97-AF65-F5344CB8AC3E}">
        <p14:creationId xmlns:p14="http://schemas.microsoft.com/office/powerpoint/2010/main" val="59881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Middelpunt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Het middelpunt is het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in het midden van de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0478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middelpunt</a:t>
            </a:r>
          </a:p>
        </p:txBody>
      </p:sp>
      <p:pic>
        <p:nvPicPr>
          <p:cNvPr id="2050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A7C60FA7-821C-5EB5-C426-1547C51F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20" y="1394752"/>
            <a:ext cx="6478905" cy="498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194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Liniaal</a:t>
            </a:r>
          </a:p>
        </p:txBody>
      </p:sp>
    </p:spTree>
    <p:extLst>
      <p:ext uri="{BB962C8B-B14F-4D97-AF65-F5344CB8AC3E}">
        <p14:creationId xmlns:p14="http://schemas.microsoft.com/office/powerpoint/2010/main" val="3540332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Liniaal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Een liniaal wordt gebruikt om lengtes van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stukken op te meten.</a:t>
            </a:r>
          </a:p>
          <a:p>
            <a:r>
              <a:rPr lang="nl-NL" dirty="0"/>
              <a:t>Op de meeste linialen zul je millimeters en centimeters tegen komen.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406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Uitslag</a:t>
            </a:r>
          </a:p>
        </p:txBody>
      </p:sp>
      <p:sp>
        <p:nvSpPr>
          <p:cNvPr id="4" name="AutoShape 12" descr="Figuren">
            <a:extLst>
              <a:ext uri="{FF2B5EF4-FFF2-40B4-BE49-F238E27FC236}">
                <a16:creationId xmlns:a16="http://schemas.microsoft.com/office/drawing/2014/main" id="{FB65C743-7B83-F789-0D32-DAB57F7E1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D396223-F1F1-2D29-9C32-EBE2777B5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81" y="2059095"/>
            <a:ext cx="8086452" cy="321807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C34B931-564A-1F38-3EFB-8574DF26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74331" y="2372734"/>
            <a:ext cx="40671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1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Liniaal</a:t>
            </a:r>
            <a:endParaRPr lang="nl-NL" dirty="0"/>
          </a:p>
        </p:txBody>
      </p:sp>
      <p:pic>
        <p:nvPicPr>
          <p:cNvPr id="1026" name="Picture 2" descr="Liniaal 50 cm - shop">
            <a:extLst>
              <a:ext uri="{FF2B5EF4-FFF2-40B4-BE49-F238E27FC236}">
                <a16:creationId xmlns:a16="http://schemas.microsoft.com/office/drawing/2014/main" id="{C1BC1207-1351-659A-67A6-D6D15DAC4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48" y="2450023"/>
            <a:ext cx="5923279" cy="39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W4Trading Liniaal 20 cm - RVS - Snijlat Inch en mm | bol.com">
            <a:extLst>
              <a:ext uri="{FF2B5EF4-FFF2-40B4-BE49-F238E27FC236}">
                <a16:creationId xmlns:a16="http://schemas.microsoft.com/office/drawing/2014/main" id="{44A06955-F1FA-D304-ACFB-E0C72AC85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9469">
            <a:off x="743666" y="1118625"/>
            <a:ext cx="4715248" cy="325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93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Punt</a:t>
            </a:r>
          </a:p>
        </p:txBody>
      </p:sp>
    </p:spTree>
    <p:extLst>
      <p:ext uri="{BB962C8B-B14F-4D97-AF65-F5344CB8AC3E}">
        <p14:creationId xmlns:p14="http://schemas.microsoft.com/office/powerpoint/2010/main" val="2947875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Punt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Een punt geeft een positie aan.</a:t>
            </a:r>
          </a:p>
          <a:p>
            <a:r>
              <a:rPr lang="nl-NL" dirty="0"/>
              <a:t>Een punt heeft geen </a:t>
            </a:r>
            <a:r>
              <a:rPr lang="nl-NL" dirty="0">
                <a:solidFill>
                  <a:srgbClr val="7030A0"/>
                </a:solidFill>
              </a:rPr>
              <a:t>oppervlakte</a:t>
            </a:r>
            <a:r>
              <a:rPr lang="nl-NL" dirty="0"/>
              <a:t>.</a:t>
            </a:r>
          </a:p>
          <a:p>
            <a:r>
              <a:rPr lang="nl-NL" dirty="0"/>
              <a:t>De naam van een punt wordt altijd gegeven met een hoofdletter.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1845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Punt</a:t>
            </a:r>
          </a:p>
        </p:txBody>
      </p:sp>
      <p:pic>
        <p:nvPicPr>
          <p:cNvPr id="10242" name="Picture 2" descr="Punt - Digitale gereedschapskist vlakke meetkunde">
            <a:extLst>
              <a:ext uri="{FF2B5EF4-FFF2-40B4-BE49-F238E27FC236}">
                <a16:creationId xmlns:a16="http://schemas.microsoft.com/office/drawing/2014/main" id="{F6A25EB3-A3A5-4179-B3C2-3FF578D9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7" y="3346887"/>
            <a:ext cx="1447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amenvatting van Lijnen en hoeken uit Moderne wiskunde – 1 havo/vwo – 12 |  StudyGo">
            <a:extLst>
              <a:ext uri="{FF2B5EF4-FFF2-40B4-BE49-F238E27FC236}">
                <a16:creationId xmlns:a16="http://schemas.microsoft.com/office/drawing/2014/main" id="{FCE32C05-7CAC-B451-9750-EBE69637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67" y="1167566"/>
            <a:ext cx="4954326" cy="226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WisFaq!">
            <a:extLst>
              <a:ext uri="{FF2B5EF4-FFF2-40B4-BE49-F238E27FC236}">
                <a16:creationId xmlns:a16="http://schemas.microsoft.com/office/drawing/2014/main" id="{39962FC7-95C6-9308-3F7C-F155BC5A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44246"/>
            <a:ext cx="5934710" cy="296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54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Lijn</a:t>
            </a:r>
          </a:p>
        </p:txBody>
      </p:sp>
    </p:spTree>
    <p:extLst>
      <p:ext uri="{BB962C8B-B14F-4D97-AF65-F5344CB8AC3E}">
        <p14:creationId xmlns:p14="http://schemas.microsoft.com/office/powerpoint/2010/main" val="3842158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Lijn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Lengte zonder breedte.</a:t>
            </a:r>
          </a:p>
          <a:p>
            <a:r>
              <a:rPr lang="nl-NL" dirty="0"/>
              <a:t>Een lijn is altijd recht.</a:t>
            </a:r>
          </a:p>
          <a:p>
            <a:r>
              <a:rPr lang="nl-NL" dirty="0"/>
              <a:t>Wanneer het van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tot punt loopt noemen we het een lijnstuk.</a:t>
            </a:r>
          </a:p>
          <a:p>
            <a:r>
              <a:rPr lang="nl-NL" dirty="0"/>
              <a:t>Het is altijd mogelijk een lijn te verlengen.</a:t>
            </a:r>
          </a:p>
          <a:p>
            <a:r>
              <a:rPr lang="nl-NL" dirty="0"/>
              <a:t>De naam is altijd een kleine letter.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192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Lijn</a:t>
            </a:r>
          </a:p>
        </p:txBody>
      </p:sp>
      <p:pic>
        <p:nvPicPr>
          <p:cNvPr id="9218" name="Picture 2" descr="Wat is een lijn, lijnstuk, halve lijn en snijpunt en hoe herken je ze? |  Wiskunde | / Kennis | AlleKennis.nl">
            <a:extLst>
              <a:ext uri="{FF2B5EF4-FFF2-40B4-BE49-F238E27FC236}">
                <a16:creationId xmlns:a16="http://schemas.microsoft.com/office/drawing/2014/main" id="{4F717EEF-3B72-B0DE-4C09-22E59762B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7" r="53303" b="55148"/>
          <a:stretch/>
        </p:blipFill>
        <p:spPr bwMode="auto">
          <a:xfrm>
            <a:off x="927882" y="2101992"/>
            <a:ext cx="467475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Wat is een lijn, lijnstuk, halve lijn en snijpunt en hoe herken je ze? |  Wiskunde | / Kennis | AlleKennis.nl">
            <a:extLst>
              <a:ext uri="{FF2B5EF4-FFF2-40B4-BE49-F238E27FC236}">
                <a16:creationId xmlns:a16="http://schemas.microsoft.com/office/drawing/2014/main" id="{99E37403-5850-E2F3-E871-8A495417D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3" t="14324" r="2059" b="56598"/>
          <a:stretch/>
        </p:blipFill>
        <p:spPr bwMode="auto">
          <a:xfrm>
            <a:off x="6645623" y="2239505"/>
            <a:ext cx="4401518" cy="155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160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Kubus</a:t>
            </a:r>
          </a:p>
        </p:txBody>
      </p:sp>
    </p:spTree>
    <p:extLst>
      <p:ext uri="{BB962C8B-B14F-4D97-AF65-F5344CB8AC3E}">
        <p14:creationId xmlns:p14="http://schemas.microsoft.com/office/powerpoint/2010/main" val="174963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Kubus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r>
              <a:rPr lang="nl-NL" dirty="0"/>
              <a:t>Een Kubus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 </a:t>
            </a:r>
          </a:p>
          <a:p>
            <a:r>
              <a:rPr lang="nl-NL" dirty="0"/>
              <a:t>Een Kubus heeft 8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, 12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 en 6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.</a:t>
            </a:r>
          </a:p>
          <a:p>
            <a:r>
              <a:rPr lang="nl-NL" dirty="0"/>
              <a:t>Deze zijvlakken hebben allemaal de vorm </a:t>
            </a:r>
            <a:r>
              <a:rPr lang="nl-NL" dirty="0">
                <a:solidFill>
                  <a:srgbClr val="7030A0"/>
                </a:solidFill>
              </a:rPr>
              <a:t>vierkant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3895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Kubus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/>
              <p:nvPr/>
            </p:nvSpPr>
            <p:spPr>
              <a:xfrm>
                <a:off x="5102680" y="1522640"/>
                <a:ext cx="2070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Kubus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𝐸𝐹𝐺𝐻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80" y="1522640"/>
                <a:ext cx="2070054" cy="369332"/>
              </a:xfrm>
              <a:prstGeom prst="rect">
                <a:avLst/>
              </a:prstGeom>
              <a:blipFill>
                <a:blip r:embed="rId2"/>
                <a:stretch>
                  <a:fillRect l="-2353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Slimleren - Kubus en vierkant">
            <a:extLst>
              <a:ext uri="{FF2B5EF4-FFF2-40B4-BE49-F238E27FC236}">
                <a16:creationId xmlns:a16="http://schemas.microsoft.com/office/drawing/2014/main" id="{FC1E7357-DAEA-0E8F-8A78-97BF0507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805" y="1891972"/>
            <a:ext cx="4802479" cy="48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2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Zijden</a:t>
            </a:r>
          </a:p>
        </p:txBody>
      </p:sp>
    </p:spTree>
    <p:extLst>
      <p:ext uri="{BB962C8B-B14F-4D97-AF65-F5344CB8AC3E}">
        <p14:creationId xmlns:p14="http://schemas.microsoft.com/office/powerpoint/2010/main" val="2473957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Hoek</a:t>
            </a:r>
          </a:p>
        </p:txBody>
      </p:sp>
    </p:spTree>
    <p:extLst>
      <p:ext uri="{BB962C8B-B14F-4D97-AF65-F5344CB8AC3E}">
        <p14:creationId xmlns:p14="http://schemas.microsoft.com/office/powerpoint/2010/main" val="3452774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Hoek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Wanneer twee </a:t>
                </a:r>
                <a:r>
                  <a:rPr lang="nl-NL" dirty="0">
                    <a:solidFill>
                      <a:srgbClr val="7030A0"/>
                    </a:solidFill>
                  </a:rPr>
                  <a:t>lijnen</a:t>
                </a:r>
                <a:r>
                  <a:rPr lang="nl-NL" dirty="0"/>
                  <a:t> elkaar snijden ontstaat er een hoek. </a:t>
                </a:r>
              </a:p>
              <a:p>
                <a:r>
                  <a:rPr lang="nl-NL" dirty="0"/>
                  <a:t>De naam van de hoek hangt af van de lijnen die deze hoek insluiten en het teken: 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</m:oMath>
                </a14:m>
                <a:endParaRPr lang="nl-NL" dirty="0"/>
              </a:p>
              <a:p>
                <a:r>
                  <a:rPr lang="nl-NL" dirty="0"/>
                  <a:t>In een </a:t>
                </a:r>
                <a:r>
                  <a:rPr lang="nl-NL" dirty="0">
                    <a:solidFill>
                      <a:srgbClr val="7030A0"/>
                    </a:solidFill>
                  </a:rPr>
                  <a:t>vlak figuur </a:t>
                </a:r>
                <a:r>
                  <a:rPr lang="nl-NL" dirty="0"/>
                  <a:t>wordt regelmatig gebruik gemaakt van alleen het </a:t>
                </a:r>
                <a:r>
                  <a:rPr lang="nl-NL" dirty="0">
                    <a:solidFill>
                      <a:srgbClr val="7030A0"/>
                    </a:solidFill>
                  </a:rPr>
                  <a:t>hoekpunt</a:t>
                </a:r>
                <a:r>
                  <a:rPr lang="nl-NL" dirty="0"/>
                  <a:t> en het teken.</a:t>
                </a:r>
              </a:p>
              <a:p>
                <a:r>
                  <a:rPr lang="nl-NL" dirty="0"/>
                  <a:t>Ook Griekse letters kunnen gebruikt worden om hoeken aan te geven (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</a:t>
                </a:r>
              </a:p>
              <a:p>
                <a:r>
                  <a:rPr lang="nl-NL" dirty="0"/>
                  <a:t>Er zijn twee </a:t>
                </a:r>
                <a:r>
                  <a:rPr lang="nl-NL" dirty="0">
                    <a:solidFill>
                      <a:srgbClr val="7030A0"/>
                    </a:solidFill>
                  </a:rPr>
                  <a:t>eenheden</a:t>
                </a:r>
                <a:r>
                  <a:rPr lang="nl-NL" dirty="0"/>
                  <a:t> om de grootte van een hoek aan te geven.</a:t>
                </a:r>
              </a:p>
              <a:p>
                <a:r>
                  <a:rPr lang="nl-NL" dirty="0"/>
                  <a:t>Namelijk: </a:t>
                </a:r>
                <a:r>
                  <a:rPr lang="nl-NL" dirty="0">
                    <a:solidFill>
                      <a:srgbClr val="7030A0"/>
                    </a:solidFill>
                  </a:rPr>
                  <a:t>Graden</a:t>
                </a:r>
                <a:r>
                  <a:rPr lang="nl-NL" dirty="0"/>
                  <a:t> en </a:t>
                </a:r>
                <a:r>
                  <a:rPr lang="nl-NL" dirty="0">
                    <a:solidFill>
                      <a:srgbClr val="7030A0"/>
                    </a:solidFill>
                  </a:rPr>
                  <a:t>radialen.</a:t>
                </a:r>
              </a:p>
            </p:txBody>
          </p:sp>
        </mc:Choice>
        <mc:Fallback xmlns="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  <a:blipFill>
                <a:blip r:embed="rId2"/>
                <a:stretch>
                  <a:fillRect t="-23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68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/>
          </a:bodyPr>
          <a:lstStyle/>
          <a:p>
            <a:r>
              <a:rPr lang="nl-NL" dirty="0"/>
              <a:t>Voorbeeld 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6146" name="Picture 2" descr="Samenvatting van Hoeken en symmetrie uit Getal en Ruimte – 1 vwo – 12 |  StudyGo">
            <a:extLst>
              <a:ext uri="{FF2B5EF4-FFF2-40B4-BE49-F238E27FC236}">
                <a16:creationId xmlns:a16="http://schemas.microsoft.com/office/drawing/2014/main" id="{B6AB8BED-BB96-9A70-AD11-31C48C5A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8" y="2669235"/>
            <a:ext cx="3131303" cy="27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uimtelijk pythagoras">
            <a:extLst>
              <a:ext uri="{FF2B5EF4-FFF2-40B4-BE49-F238E27FC236}">
                <a16:creationId xmlns:a16="http://schemas.microsoft.com/office/drawing/2014/main" id="{8DBF7F01-CCC5-2433-08F3-3CC8062B0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586" y="1765121"/>
            <a:ext cx="4724828" cy="336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riehoeksmeetkunde">
            <a:extLst>
              <a:ext uri="{FF2B5EF4-FFF2-40B4-BE49-F238E27FC236}">
                <a16:creationId xmlns:a16="http://schemas.microsoft.com/office/drawing/2014/main" id="{1C74882B-6358-76DF-FC8C-F5966463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728" y="2467380"/>
            <a:ext cx="3360014" cy="19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53908EEE-BB88-1A92-B05E-091649BBA461}"/>
                  </a:ext>
                </a:extLst>
              </p:cNvPr>
              <p:cNvSpPr txBox="1"/>
              <p:nvPr/>
            </p:nvSpPr>
            <p:spPr>
              <a:xfrm>
                <a:off x="1066800" y="5750560"/>
                <a:ext cx="80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53908EEE-BB88-1A92-B05E-091649BB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50560"/>
                <a:ext cx="8007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6EADD8E6-0C3E-1ED4-A718-2D631678D09F}"/>
                  </a:ext>
                </a:extLst>
              </p:cNvPr>
              <p:cNvSpPr txBox="1"/>
              <p:nvPr/>
            </p:nvSpPr>
            <p:spPr>
              <a:xfrm>
                <a:off x="5303003" y="5564000"/>
                <a:ext cx="80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𝐴𝐸𝐶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6EADD8E6-0C3E-1ED4-A718-2D631678D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003" y="5564000"/>
                <a:ext cx="8007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41A0FD56-8A49-84E8-D841-DA6DCB48CA6B}"/>
                  </a:ext>
                </a:extLst>
              </p:cNvPr>
              <p:cNvSpPr txBox="1"/>
              <p:nvPr/>
            </p:nvSpPr>
            <p:spPr>
              <a:xfrm>
                <a:off x="9494592" y="5194668"/>
                <a:ext cx="1164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41A0FD56-8A49-84E8-D841-DA6DCB48C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592" y="5194668"/>
                <a:ext cx="11645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846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Grondvlak en bovenvlak</a:t>
            </a:r>
          </a:p>
        </p:txBody>
      </p:sp>
    </p:spTree>
    <p:extLst>
      <p:ext uri="{BB962C8B-B14F-4D97-AF65-F5344CB8AC3E}">
        <p14:creationId xmlns:p14="http://schemas.microsoft.com/office/powerpoint/2010/main" val="747453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Grondvlak en bovenvlak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Dit zijn twee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van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 die tegenover elkaar liggen.</a:t>
            </a:r>
          </a:p>
          <a:p>
            <a:r>
              <a:rPr lang="nl-NL" dirty="0"/>
              <a:t>Het herkennen van deze vlakken is belangrijk voor het berekenen van de </a:t>
            </a:r>
            <a:r>
              <a:rPr lang="nl-NL" dirty="0">
                <a:solidFill>
                  <a:srgbClr val="7030A0"/>
                </a:solidFill>
              </a:rPr>
              <a:t>inhoud</a:t>
            </a:r>
            <a:r>
              <a:rPr lang="nl-NL" dirty="0"/>
              <a:t> van sommige ruimtefiguren.  </a:t>
            </a:r>
          </a:p>
        </p:txBody>
      </p:sp>
    </p:spTree>
    <p:extLst>
      <p:ext uri="{BB962C8B-B14F-4D97-AF65-F5344CB8AC3E}">
        <p14:creationId xmlns:p14="http://schemas.microsoft.com/office/powerpoint/2010/main" val="1972592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/>
          </a:bodyPr>
          <a:lstStyle/>
          <a:p>
            <a:r>
              <a:rPr lang="nl-NL" dirty="0"/>
              <a:t>Voorbeeld Grondvlak en bovenvlak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124" name="Picture 4" descr="Nieuwe pagina 1">
            <a:extLst>
              <a:ext uri="{FF2B5EF4-FFF2-40B4-BE49-F238E27FC236}">
                <a16:creationId xmlns:a16="http://schemas.microsoft.com/office/drawing/2014/main" id="{9BD0D649-40D7-BC82-2313-FCBFC0F84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1" y="1970097"/>
            <a:ext cx="11218428" cy="371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284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Gradenboog en koershoekmeter</a:t>
            </a:r>
          </a:p>
        </p:txBody>
      </p:sp>
    </p:spTree>
    <p:extLst>
      <p:ext uri="{BB962C8B-B14F-4D97-AF65-F5344CB8AC3E}">
        <p14:creationId xmlns:p14="http://schemas.microsoft.com/office/powerpoint/2010/main" val="4281381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Gradenboog en koershoekmeter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Je kunt een koershoekmeter en gradenboog gebruiken om </a:t>
            </a:r>
            <a:r>
              <a:rPr lang="nl-NL" dirty="0">
                <a:solidFill>
                  <a:srgbClr val="7030A0"/>
                </a:solidFill>
              </a:rPr>
              <a:t>hoeken</a:t>
            </a:r>
            <a:r>
              <a:rPr lang="nl-NL" dirty="0"/>
              <a:t> op te meten.</a:t>
            </a:r>
          </a:p>
          <a:p>
            <a:r>
              <a:rPr lang="nl-NL" dirty="0"/>
              <a:t>Deze zijn vaak gemaakt van doorzichtig materiaal zodat je gemakkelijk kunt zien wat eronder ligt.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7226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Gradenboog </a:t>
            </a:r>
            <a:br>
              <a:rPr lang="nl-NL" dirty="0"/>
            </a:br>
            <a:r>
              <a:rPr lang="nl-NL" dirty="0"/>
              <a:t>en koershoek meter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098" name="Picture 2" descr="Helix 10cm 180 graden duidelijke gradenboog : Amazon.nl: Kantoorproducten">
            <a:extLst>
              <a:ext uri="{FF2B5EF4-FFF2-40B4-BE49-F238E27FC236}">
                <a16:creationId xmlns:a16="http://schemas.microsoft.com/office/drawing/2014/main" id="{CF995BA1-996C-7D81-4C6A-E7C8A193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67" y="2339238"/>
            <a:ext cx="5645581" cy="315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oershoekmeter / kompasroos - Schoolosaurus">
            <a:extLst>
              <a:ext uri="{FF2B5EF4-FFF2-40B4-BE49-F238E27FC236}">
                <a16:creationId xmlns:a16="http://schemas.microsoft.com/office/drawing/2014/main" id="{BB7A0142-140E-1A9B-14DE-33F81D042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054" y="1917438"/>
            <a:ext cx="5105886" cy="47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846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Driehoek</a:t>
            </a:r>
          </a:p>
        </p:txBody>
      </p:sp>
    </p:spTree>
    <p:extLst>
      <p:ext uri="{BB962C8B-B14F-4D97-AF65-F5344CB8AC3E}">
        <p14:creationId xmlns:p14="http://schemas.microsoft.com/office/powerpoint/2010/main" val="357138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Zijden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De </a:t>
            </a:r>
            <a:r>
              <a:rPr lang="nl-NL" dirty="0">
                <a:solidFill>
                  <a:srgbClr val="7030A0"/>
                </a:solidFill>
              </a:rPr>
              <a:t>lijnen</a:t>
            </a:r>
            <a:r>
              <a:rPr lang="nl-NL" dirty="0"/>
              <a:t> in een </a:t>
            </a:r>
            <a:r>
              <a:rPr lang="nl-NL" dirty="0">
                <a:solidFill>
                  <a:srgbClr val="7030A0"/>
                </a:solidFill>
              </a:rPr>
              <a:t>vlak figuur </a:t>
            </a:r>
            <a:r>
              <a:rPr lang="nl-NL" dirty="0"/>
              <a:t>worden zijden genoemd.</a:t>
            </a:r>
          </a:p>
          <a:p>
            <a:r>
              <a:rPr lang="nl-NL" dirty="0"/>
              <a:t>De naam van een zijde is de letters de aanliggende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 achter elkaar gezet.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8716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Driehoek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Een </a:t>
                </a:r>
                <a:r>
                  <a:rPr lang="nl-NL" dirty="0">
                    <a:solidFill>
                      <a:srgbClr val="7030A0"/>
                    </a:solidFill>
                  </a:rPr>
                  <a:t>vlak figuur </a:t>
                </a:r>
                <a:r>
                  <a:rPr lang="nl-NL" dirty="0"/>
                  <a:t>dat bestaat uit drie </a:t>
                </a:r>
                <a:r>
                  <a:rPr lang="nl-NL" dirty="0">
                    <a:solidFill>
                      <a:srgbClr val="7030A0"/>
                    </a:solidFill>
                  </a:rPr>
                  <a:t>punten</a:t>
                </a:r>
                <a:r>
                  <a:rPr lang="nl-NL" dirty="0"/>
                  <a:t> die niet op een </a:t>
                </a:r>
                <a:r>
                  <a:rPr lang="nl-NL" dirty="0">
                    <a:solidFill>
                      <a:srgbClr val="7030A0"/>
                    </a:solidFill>
                  </a:rPr>
                  <a:t>lijn</a:t>
                </a:r>
                <a:r>
                  <a:rPr lang="nl-NL" dirty="0"/>
                  <a:t> liggen.</a:t>
                </a:r>
              </a:p>
              <a:p>
                <a:r>
                  <a:rPr lang="nl-NL" dirty="0"/>
                  <a:t>Een driehoek kun je maken met drie </a:t>
                </a:r>
                <a:r>
                  <a:rPr lang="nl-NL" dirty="0">
                    <a:solidFill>
                      <a:srgbClr val="7030A0"/>
                    </a:solidFill>
                  </a:rPr>
                  <a:t>hoekpunten</a:t>
                </a:r>
                <a:r>
                  <a:rPr lang="nl-NL" dirty="0"/>
                  <a:t> en drie </a:t>
                </a:r>
                <a:r>
                  <a:rPr lang="nl-NL" dirty="0">
                    <a:solidFill>
                      <a:srgbClr val="7030A0"/>
                    </a:solidFill>
                  </a:rPr>
                  <a:t>zijden.</a:t>
                </a:r>
              </a:p>
              <a:p>
                <a:r>
                  <a:rPr lang="nl-NL" dirty="0"/>
                  <a:t>De naam van een driehoek zijn de namen van de hoekpunt met daarvoor het teken: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  <a:blipFill>
                <a:blip r:embed="rId2"/>
                <a:stretch>
                  <a:fillRect t="-23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306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/>
          </a:bodyPr>
          <a:lstStyle/>
          <a:p>
            <a:r>
              <a:rPr lang="nl-NL" dirty="0"/>
              <a:t>Voorbeeld Driehoek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Figuren">
            <a:extLst>
              <a:ext uri="{FF2B5EF4-FFF2-40B4-BE49-F238E27FC236}">
                <a16:creationId xmlns:a16="http://schemas.microsoft.com/office/drawing/2014/main" id="{2DD2262E-021C-2F95-CAD9-CFFBBFA4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90" y="2075179"/>
            <a:ext cx="6445250" cy="429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DB06F687-CE9F-76FA-1900-5A7734587F0B}"/>
                  </a:ext>
                </a:extLst>
              </p:cNvPr>
              <p:cNvSpPr txBox="1"/>
              <p:nvPr/>
            </p:nvSpPr>
            <p:spPr>
              <a:xfrm flipH="1">
                <a:off x="1587113" y="3222404"/>
                <a:ext cx="22295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nl-NL" sz="4000" i="1" dirty="0" smtClean="0">
                          <a:latin typeface="Cambria Math" panose="02040503050406030204" pitchFamily="18" charset="0"/>
                        </a:rPr>
                        <m:t>𝐴𝐵𝐶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DB06F687-CE9F-76FA-1900-5A7734587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87113" y="3222404"/>
                <a:ext cx="222951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272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Gelijkbenige rechthoekige driehoek</a:t>
            </a:r>
          </a:p>
        </p:txBody>
      </p:sp>
    </p:spTree>
    <p:extLst>
      <p:ext uri="{BB962C8B-B14F-4D97-AF65-F5344CB8AC3E}">
        <p14:creationId xmlns:p14="http://schemas.microsoft.com/office/powerpoint/2010/main" val="4270757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Gelijkbenige rechthoekige driehoek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Dit is een speciale </a:t>
                </a:r>
                <a:r>
                  <a:rPr lang="nl-NL" dirty="0">
                    <a:solidFill>
                      <a:srgbClr val="7030A0"/>
                    </a:solidFill>
                  </a:rPr>
                  <a:t>driehoek</a:t>
                </a:r>
                <a:r>
                  <a:rPr lang="nl-NL" dirty="0"/>
                  <a:t> die bestaat uit twee hoeken van 45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nl-NL" dirty="0"/>
                  <a:t> en een </a:t>
                </a:r>
                <a:r>
                  <a:rPr lang="nl-NL" dirty="0">
                    <a:solidFill>
                      <a:srgbClr val="7030A0"/>
                    </a:solidFill>
                  </a:rPr>
                  <a:t>rechte hoek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Ook heeft hij twee </a:t>
                </a:r>
                <a:r>
                  <a:rPr lang="nl-NL" dirty="0">
                    <a:solidFill>
                      <a:srgbClr val="7030A0"/>
                    </a:solidFill>
                  </a:rPr>
                  <a:t>zijden</a:t>
                </a:r>
                <a:r>
                  <a:rPr lang="nl-NL" dirty="0"/>
                  <a:t> waarvan de lengtes even lang zijn.</a:t>
                </a:r>
              </a:p>
              <a:p>
                <a:r>
                  <a:rPr lang="nl-NL" dirty="0"/>
                  <a:t> Daarnaast zit in deze driehoek altijd de </a:t>
                </a:r>
                <a:r>
                  <a:rPr lang="nl-NL" dirty="0">
                    <a:solidFill>
                      <a:srgbClr val="7030A0"/>
                    </a:solidFill>
                  </a:rPr>
                  <a:t>verhouding</a:t>
                </a:r>
                <a:r>
                  <a:rPr lang="nl-NL" dirty="0"/>
                  <a:t> 1:1: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nl-N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  <a:blipFill>
                <a:blip r:embed="rId2"/>
                <a:stretch>
                  <a:fillRect t="-23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8359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Gelijkbenige rechthoekige driehoek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0" name="Picture 2" descr="Bijzondere rechthoekige driehoeken | StudyGo">
            <a:extLst>
              <a:ext uri="{FF2B5EF4-FFF2-40B4-BE49-F238E27FC236}">
                <a16:creationId xmlns:a16="http://schemas.microsoft.com/office/drawing/2014/main" id="{F53ED12C-B767-4E6E-596E-2226A9C79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67" y="1614102"/>
            <a:ext cx="5100955" cy="51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939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Geodriehoek</a:t>
            </a:r>
          </a:p>
        </p:txBody>
      </p:sp>
    </p:spTree>
    <p:extLst>
      <p:ext uri="{BB962C8B-B14F-4D97-AF65-F5344CB8AC3E}">
        <p14:creationId xmlns:p14="http://schemas.microsoft.com/office/powerpoint/2010/main" val="22043179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Geodriehoek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geodriehoek is een combinatie van een </a:t>
            </a:r>
            <a:r>
              <a:rPr lang="nl-NL" dirty="0">
                <a:solidFill>
                  <a:srgbClr val="7030A0"/>
                </a:solidFill>
              </a:rPr>
              <a:t>liniaal</a:t>
            </a:r>
            <a:r>
              <a:rPr lang="nl-NL" dirty="0"/>
              <a:t> en een </a:t>
            </a:r>
            <a:r>
              <a:rPr lang="nl-NL" dirty="0">
                <a:solidFill>
                  <a:srgbClr val="7030A0"/>
                </a:solidFill>
              </a:rPr>
              <a:t>gradenboog.</a:t>
            </a:r>
          </a:p>
          <a:p>
            <a:r>
              <a:rPr lang="nl-NL" dirty="0"/>
              <a:t>Een geodriehoek heeft de vorm van </a:t>
            </a:r>
            <a:r>
              <a:rPr lang="nl-NL" dirty="0">
                <a:solidFill>
                  <a:srgbClr val="7030A0"/>
                </a:solidFill>
              </a:rPr>
              <a:t>gelijkbenige rechthoekige driehoek</a:t>
            </a:r>
            <a:r>
              <a:rPr lang="nl-NL" dirty="0"/>
              <a:t>.</a:t>
            </a:r>
          </a:p>
          <a:p>
            <a:r>
              <a:rPr lang="nl-NL" dirty="0"/>
              <a:t>Een geodriehoek kan gebruikt worden om lengtes en </a:t>
            </a:r>
            <a:r>
              <a:rPr lang="nl-NL" dirty="0">
                <a:solidFill>
                  <a:srgbClr val="7030A0"/>
                </a:solidFill>
              </a:rPr>
              <a:t>hoeken</a:t>
            </a:r>
            <a:r>
              <a:rPr lang="nl-NL" dirty="0"/>
              <a:t> op te meten.</a:t>
            </a:r>
          </a:p>
          <a:p>
            <a:r>
              <a:rPr lang="nl-NL" dirty="0"/>
              <a:t>Ook kun je de geodriehoek gebruiken om lijnen, hoeken en evenwijdige lijnen te tekenen.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9040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51" y="236482"/>
            <a:ext cx="9921498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Geodriehoek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8" name="Picture 4" descr="Geodriehoek Quantore 140mm transparant bij Kantoor en Kopie">
            <a:extLst>
              <a:ext uri="{FF2B5EF4-FFF2-40B4-BE49-F238E27FC236}">
                <a16:creationId xmlns:a16="http://schemas.microsoft.com/office/drawing/2014/main" id="{76AF32B2-994D-083D-A6EC-AEB59443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45338"/>
            <a:ext cx="9938232" cy="491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2323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Diameter</a:t>
            </a:r>
          </a:p>
          <a:p>
            <a:pPr algn="ctr"/>
            <a:r>
              <a:rPr lang="nl-NL" sz="9000" b="1" dirty="0"/>
              <a:t>Middellijn</a:t>
            </a:r>
          </a:p>
        </p:txBody>
      </p:sp>
    </p:spTree>
    <p:extLst>
      <p:ext uri="{BB962C8B-B14F-4D97-AF65-F5344CB8AC3E}">
        <p14:creationId xmlns:p14="http://schemas.microsoft.com/office/powerpoint/2010/main" val="3780901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Diameter en middellijn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De diameter of middellijn is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van de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 tot de cirkel door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heen.</a:t>
            </a:r>
          </a:p>
          <a:p>
            <a:r>
              <a:rPr lang="nl-NL" dirty="0"/>
              <a:t>De helft van deze lijn noemen we de </a:t>
            </a:r>
            <a:r>
              <a:rPr lang="nl-NL" dirty="0">
                <a:solidFill>
                  <a:srgbClr val="7030A0"/>
                </a:solidFill>
              </a:rPr>
              <a:t>straal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318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Zijden</a:t>
            </a:r>
          </a:p>
        </p:txBody>
      </p:sp>
      <p:sp>
        <p:nvSpPr>
          <p:cNvPr id="4" name="AutoShape 12" descr="Figuren">
            <a:extLst>
              <a:ext uri="{FF2B5EF4-FFF2-40B4-BE49-F238E27FC236}">
                <a16:creationId xmlns:a16="http://schemas.microsoft.com/office/drawing/2014/main" id="{FB65C743-7B83-F789-0D32-DAB57F7E1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4" name="Picture 2" descr="Figuren">
            <a:extLst>
              <a:ext uri="{FF2B5EF4-FFF2-40B4-BE49-F238E27FC236}">
                <a16:creationId xmlns:a16="http://schemas.microsoft.com/office/drawing/2014/main" id="{591AD1AB-CC36-8B8A-4BB8-AD3493D27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05" y="1625728"/>
            <a:ext cx="6445250" cy="429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A7BE985-6B8F-B93F-3DB6-310B74B19F1D}"/>
                  </a:ext>
                </a:extLst>
              </p:cNvPr>
              <p:cNvSpPr txBox="1"/>
              <p:nvPr/>
            </p:nvSpPr>
            <p:spPr>
              <a:xfrm>
                <a:off x="2030278" y="2782669"/>
                <a:ext cx="8959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NL" sz="3600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l-NL" sz="3600" dirty="0"/>
              </a:p>
            </p:txBody>
          </p:sp>
        </mc:Choice>
        <mc:Fallback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A7BE985-6B8F-B93F-3DB6-310B74B19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278" y="2782669"/>
                <a:ext cx="8959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0457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51" y="236482"/>
            <a:ext cx="9921498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diameter en middellijn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923CCA87-3615-5EC2-830A-BF9C263A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86" y="1129369"/>
            <a:ext cx="7107428" cy="546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635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(</a:t>
            </a:r>
            <a:r>
              <a:rPr lang="nl-NL" sz="9000" b="1" dirty="0" err="1"/>
              <a:t>lichaams</a:t>
            </a:r>
            <a:r>
              <a:rPr lang="nl-NL" sz="9000" b="1" dirty="0"/>
              <a:t>)Diagonaal</a:t>
            </a:r>
          </a:p>
        </p:txBody>
      </p:sp>
    </p:spTree>
    <p:extLst>
      <p:ext uri="{BB962C8B-B14F-4D97-AF65-F5344CB8AC3E}">
        <p14:creationId xmlns:p14="http://schemas.microsoft.com/office/powerpoint/2010/main" val="24168441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(</a:t>
            </a:r>
            <a:r>
              <a:rPr lang="nl-NL" dirty="0" err="1"/>
              <a:t>lichaams</a:t>
            </a:r>
            <a:r>
              <a:rPr lang="nl-NL" dirty="0"/>
              <a:t>)Diagonaal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twee </a:t>
            </a:r>
            <a:r>
              <a:rPr lang="nl-NL" dirty="0">
                <a:solidFill>
                  <a:srgbClr val="7030A0"/>
                </a:solidFill>
              </a:rPr>
              <a:t>hoekpunten </a:t>
            </a:r>
            <a:r>
              <a:rPr lang="nl-NL" dirty="0"/>
              <a:t>met elkaar verbind zonder over een </a:t>
            </a:r>
            <a:r>
              <a:rPr lang="nl-NL" dirty="0">
                <a:solidFill>
                  <a:srgbClr val="7030A0"/>
                </a:solidFill>
              </a:rPr>
              <a:t>ribbe</a:t>
            </a:r>
            <a:r>
              <a:rPr lang="nl-NL" dirty="0"/>
              <a:t> of </a:t>
            </a:r>
            <a:r>
              <a:rPr lang="nl-NL" dirty="0">
                <a:solidFill>
                  <a:srgbClr val="7030A0"/>
                </a:solidFill>
              </a:rPr>
              <a:t>zijde</a:t>
            </a:r>
            <a:r>
              <a:rPr lang="nl-NL" dirty="0"/>
              <a:t> te gaan.</a:t>
            </a:r>
          </a:p>
          <a:p>
            <a:r>
              <a:rPr lang="nl-NL" dirty="0"/>
              <a:t>Een diagonaal zie je terug in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Een lichaamsdiagonaal zie je terug in </a:t>
            </a:r>
            <a:r>
              <a:rPr lang="nl-NL" dirty="0">
                <a:solidFill>
                  <a:srgbClr val="7030A0"/>
                </a:solidFill>
              </a:rPr>
              <a:t>ruimtefiguren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71413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(</a:t>
            </a:r>
            <a:r>
              <a:rPr lang="nl-NL" dirty="0" err="1"/>
              <a:t>lichaams</a:t>
            </a:r>
            <a:r>
              <a:rPr lang="nl-NL" dirty="0"/>
              <a:t>)Diagonaal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098" name="Picture 2" descr="Slimleren - Introductie van hoekpunten, zijden en diagonalen">
            <a:extLst>
              <a:ext uri="{FF2B5EF4-FFF2-40B4-BE49-F238E27FC236}">
                <a16:creationId xmlns:a16="http://schemas.microsoft.com/office/drawing/2014/main" id="{130957AC-9026-C0FC-5267-DB6D602F6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8" y="1129369"/>
            <a:ext cx="5823642" cy="582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onaalvlakken en lichaamsdiagonalen | StudyGo">
            <a:extLst>
              <a:ext uri="{FF2B5EF4-FFF2-40B4-BE49-F238E27FC236}">
                <a16:creationId xmlns:a16="http://schemas.microsoft.com/office/drawing/2014/main" id="{5B9A69E6-AA5E-919F-4F68-44FFE36B8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9" r="11762"/>
          <a:stretch/>
        </p:blipFill>
        <p:spPr bwMode="auto">
          <a:xfrm>
            <a:off x="5892800" y="1729443"/>
            <a:ext cx="6377636" cy="446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3123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Cirkel</a:t>
            </a:r>
          </a:p>
        </p:txBody>
      </p:sp>
    </p:spTree>
    <p:extLst>
      <p:ext uri="{BB962C8B-B14F-4D97-AF65-F5344CB8AC3E}">
        <p14:creationId xmlns:p14="http://schemas.microsoft.com/office/powerpoint/2010/main" val="36236665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Cirkel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cirkel is een </a:t>
            </a:r>
            <a:r>
              <a:rPr lang="nl-NL" dirty="0">
                <a:solidFill>
                  <a:srgbClr val="7030A0"/>
                </a:solidFill>
              </a:rPr>
              <a:t>vlak figuur</a:t>
            </a:r>
            <a:r>
              <a:rPr lang="nl-NL" dirty="0"/>
              <a:t>.</a:t>
            </a:r>
          </a:p>
          <a:p>
            <a:r>
              <a:rPr lang="nl-NL" dirty="0"/>
              <a:t>Elk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op de cirkel ligt even ver van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af.</a:t>
            </a:r>
          </a:p>
          <a:p>
            <a:r>
              <a:rPr lang="nl-NL" dirty="0"/>
              <a:t>De afstand van het middelpunt tot de cirkel noemen we de </a:t>
            </a:r>
            <a:r>
              <a:rPr lang="nl-NL" dirty="0">
                <a:solidFill>
                  <a:srgbClr val="7030A0"/>
                </a:solidFill>
              </a:rPr>
              <a:t>straal</a:t>
            </a:r>
            <a:r>
              <a:rPr lang="nl-NL" dirty="0"/>
              <a:t>.</a:t>
            </a:r>
          </a:p>
          <a:p>
            <a:r>
              <a:rPr lang="nl-NL" dirty="0"/>
              <a:t>De afstand van de cirkel naar de cirkel door het middelpunt heen noemen we de </a:t>
            </a:r>
            <a:r>
              <a:rPr lang="nl-NL" dirty="0">
                <a:solidFill>
                  <a:srgbClr val="7030A0"/>
                </a:solidFill>
              </a:rPr>
              <a:t>diameter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04919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Cirkel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3BE7ED8D-1BCA-8501-C76F-9401B87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86" y="1129369"/>
            <a:ext cx="7107428" cy="546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6276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Cilinder</a:t>
            </a:r>
          </a:p>
        </p:txBody>
      </p:sp>
    </p:spTree>
    <p:extLst>
      <p:ext uri="{BB962C8B-B14F-4D97-AF65-F5344CB8AC3E}">
        <p14:creationId xmlns:p14="http://schemas.microsoft.com/office/powerpoint/2010/main" val="22215038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Cilinder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cilinder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</a:t>
            </a:r>
          </a:p>
          <a:p>
            <a:r>
              <a:rPr lang="nl-NL" dirty="0"/>
              <a:t>Een cilinder bestaat uit twee platte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en een gebogen zijvlak.</a:t>
            </a:r>
          </a:p>
          <a:p>
            <a:r>
              <a:rPr lang="nl-NL" dirty="0"/>
              <a:t>Een van deze twee platte zijvlakken noemen we 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.</a:t>
            </a:r>
          </a:p>
          <a:p>
            <a:r>
              <a:rPr lang="nl-NL" dirty="0"/>
              <a:t>Dit grondvlak heeft de vorm van een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87235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Cilinder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0" name="Picture 2" descr="Cilinder (meetkunde) - Wikipedia">
            <a:extLst>
              <a:ext uri="{FF2B5EF4-FFF2-40B4-BE49-F238E27FC236}">
                <a16:creationId xmlns:a16="http://schemas.microsoft.com/office/drawing/2014/main" id="{ADE94B34-EC66-666C-33C5-E2B4ADDF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393729"/>
            <a:ext cx="2631440" cy="514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permarkt scanner - Blik soep Aanbiedingen en actuele prijzen vergelijken">
            <a:extLst>
              <a:ext uri="{FF2B5EF4-FFF2-40B4-BE49-F238E27FC236}">
                <a16:creationId xmlns:a16="http://schemas.microsoft.com/office/drawing/2014/main" id="{959741E9-3479-A48A-60C4-1916A2EE6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92" y="1503528"/>
            <a:ext cx="6562276" cy="492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96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Top (ruimtefiguur)</a:t>
            </a:r>
          </a:p>
        </p:txBody>
      </p:sp>
    </p:spTree>
    <p:extLst>
      <p:ext uri="{BB962C8B-B14F-4D97-AF65-F5344CB8AC3E}">
        <p14:creationId xmlns:p14="http://schemas.microsoft.com/office/powerpoint/2010/main" val="2966133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Bol</a:t>
            </a:r>
          </a:p>
        </p:txBody>
      </p:sp>
    </p:spTree>
    <p:extLst>
      <p:ext uri="{BB962C8B-B14F-4D97-AF65-F5344CB8AC3E}">
        <p14:creationId xmlns:p14="http://schemas.microsoft.com/office/powerpoint/2010/main" val="28501557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Bol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bol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</a:t>
            </a:r>
          </a:p>
          <a:p>
            <a:r>
              <a:rPr lang="nl-NL" dirty="0"/>
              <a:t>Alle </a:t>
            </a:r>
            <a:r>
              <a:rPr lang="nl-NL" dirty="0">
                <a:solidFill>
                  <a:srgbClr val="7030A0"/>
                </a:solidFill>
              </a:rPr>
              <a:t>punten</a:t>
            </a:r>
            <a:r>
              <a:rPr lang="nl-NL" dirty="0"/>
              <a:t> op een bol liggen even ver van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af. </a:t>
            </a:r>
          </a:p>
          <a:p>
            <a:r>
              <a:rPr lang="nl-NL" dirty="0"/>
              <a:t>Deze afstand noemen we de </a:t>
            </a:r>
            <a:r>
              <a:rPr lang="nl-NL" dirty="0">
                <a:solidFill>
                  <a:srgbClr val="7030A0"/>
                </a:solidFill>
              </a:rPr>
              <a:t>straal</a:t>
            </a:r>
            <a:r>
              <a:rPr lang="nl-NL" dirty="0"/>
              <a:t>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0887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Bol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8" name="Picture 4" descr="wiskunde.eu : Overzicht opgaven">
            <a:extLst>
              <a:ext uri="{FF2B5EF4-FFF2-40B4-BE49-F238E27FC236}">
                <a16:creationId xmlns:a16="http://schemas.microsoft.com/office/drawing/2014/main" id="{D2A6CA1C-C265-232B-CD85-1B37213B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17" y="1533369"/>
            <a:ext cx="4680965" cy="460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674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Vierkant</a:t>
            </a:r>
          </a:p>
        </p:txBody>
      </p:sp>
    </p:spTree>
    <p:extLst>
      <p:ext uri="{BB962C8B-B14F-4D97-AF65-F5344CB8AC3E}">
        <p14:creationId xmlns:p14="http://schemas.microsoft.com/office/powerpoint/2010/main" val="25805592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Vierkant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vierkant is een </a:t>
            </a:r>
            <a:r>
              <a:rPr lang="nl-NL" dirty="0">
                <a:solidFill>
                  <a:srgbClr val="7030A0"/>
                </a:solidFill>
              </a:rPr>
              <a:t>vierhoek</a:t>
            </a:r>
            <a:r>
              <a:rPr lang="nl-NL" dirty="0"/>
              <a:t> met vier </a:t>
            </a:r>
            <a:r>
              <a:rPr lang="nl-NL" dirty="0">
                <a:solidFill>
                  <a:srgbClr val="7030A0"/>
                </a:solidFill>
              </a:rPr>
              <a:t>rechte hoeken </a:t>
            </a:r>
            <a:r>
              <a:rPr lang="nl-NL" dirty="0"/>
              <a:t>en vier even lange </a:t>
            </a:r>
            <a:r>
              <a:rPr lang="nl-NL" dirty="0">
                <a:solidFill>
                  <a:srgbClr val="7030A0"/>
                </a:solidFill>
              </a:rPr>
              <a:t>zijden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81955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Vierkant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5E9900-D1CE-C992-BC31-58BEE4A9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947" t="9447" r="48892" b="59292"/>
          <a:stretch/>
        </p:blipFill>
        <p:spPr>
          <a:xfrm>
            <a:off x="3613062" y="1129369"/>
            <a:ext cx="5778675" cy="461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3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Rechthoek</a:t>
            </a:r>
          </a:p>
        </p:txBody>
      </p:sp>
    </p:spTree>
    <p:extLst>
      <p:ext uri="{BB962C8B-B14F-4D97-AF65-F5344CB8AC3E}">
        <p14:creationId xmlns:p14="http://schemas.microsoft.com/office/powerpoint/2010/main" val="19453969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Rechthoek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7703"/>
            <a:ext cx="9144000" cy="1655762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rechthoek is een </a:t>
            </a:r>
            <a:r>
              <a:rPr lang="nl-NL" dirty="0">
                <a:solidFill>
                  <a:srgbClr val="7030A0"/>
                </a:solidFill>
              </a:rPr>
              <a:t>vierhoek</a:t>
            </a:r>
            <a:r>
              <a:rPr lang="nl-NL" dirty="0"/>
              <a:t> met vier </a:t>
            </a:r>
            <a:r>
              <a:rPr lang="nl-NL" dirty="0">
                <a:solidFill>
                  <a:srgbClr val="7030A0"/>
                </a:solidFill>
              </a:rPr>
              <a:t>rechte hoeken</a:t>
            </a:r>
            <a:r>
              <a:rPr lang="nl-NL" dirty="0"/>
              <a:t>.</a:t>
            </a:r>
          </a:p>
          <a:p>
            <a:r>
              <a:rPr lang="nl-NL" dirty="0"/>
              <a:t>Twee </a:t>
            </a:r>
            <a:r>
              <a:rPr lang="nl-NL" dirty="0">
                <a:solidFill>
                  <a:srgbClr val="7030A0"/>
                </a:solidFill>
              </a:rPr>
              <a:t>zijden</a:t>
            </a:r>
            <a:r>
              <a:rPr lang="nl-NL" dirty="0"/>
              <a:t> die tegen over elkaar liggen zijn even lang.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79902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Rechthoek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5E9900-D1CE-C992-BC31-58BEE4A9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819" t="9561" r="27020" b="63614"/>
          <a:stretch/>
        </p:blipFill>
        <p:spPr>
          <a:xfrm>
            <a:off x="2788920" y="1437433"/>
            <a:ext cx="7223760" cy="49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843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Zijvlakken</a:t>
            </a:r>
          </a:p>
        </p:txBody>
      </p:sp>
    </p:spTree>
    <p:extLst>
      <p:ext uri="{BB962C8B-B14F-4D97-AF65-F5344CB8AC3E}">
        <p14:creationId xmlns:p14="http://schemas.microsoft.com/office/powerpoint/2010/main" val="327141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Top (ruimtefiguur)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De top is het ‘’spitse’’ </a:t>
                </a:r>
                <a:r>
                  <a:rPr lang="nl-NL" dirty="0">
                    <a:solidFill>
                      <a:srgbClr val="7030A0"/>
                    </a:solidFill>
                  </a:rPr>
                  <a:t>hoekpunt</a:t>
                </a:r>
                <a:r>
                  <a:rPr lang="nl-NL" dirty="0"/>
                  <a:t> van een </a:t>
                </a:r>
                <a:r>
                  <a:rPr lang="nl-NL" dirty="0">
                    <a:solidFill>
                      <a:srgbClr val="7030A0"/>
                    </a:solidFill>
                  </a:rPr>
                  <a:t>piramide</a:t>
                </a:r>
                <a:r>
                  <a:rPr lang="nl-NL" dirty="0"/>
                  <a:t> of </a:t>
                </a:r>
                <a:r>
                  <a:rPr lang="nl-NL" dirty="0">
                    <a:solidFill>
                      <a:srgbClr val="7030A0"/>
                    </a:solidFill>
                  </a:rPr>
                  <a:t>kegel.</a:t>
                </a:r>
              </a:p>
              <a:p>
                <a:r>
                  <a:rPr lang="nl-NL" dirty="0"/>
                  <a:t>Een top krijgt vaak de letter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en wordt bij de naamgeving altijd voorop gezet.</a:t>
                </a:r>
                <a:endParaRPr lang="nl-NL" dirty="0">
                  <a:solidFill>
                    <a:srgbClr val="7030A0"/>
                  </a:solidFill>
                </a:endParaRP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  <a:blipFill>
                <a:blip r:embed="rId2"/>
                <a:stretch>
                  <a:fillRect t="-25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1600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Zijvlakken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Zijvlakken zijn de zijkanten van een </a:t>
            </a:r>
            <a:r>
              <a:rPr lang="nl-NL" dirty="0">
                <a:solidFill>
                  <a:srgbClr val="7030A0"/>
                </a:solidFill>
              </a:rPr>
              <a:t>ruimtelijkfiguur</a:t>
            </a:r>
            <a:r>
              <a:rPr lang="nl-NL" dirty="0"/>
              <a:t>.</a:t>
            </a:r>
          </a:p>
          <a:p>
            <a:r>
              <a:rPr lang="nl-NL" dirty="0"/>
              <a:t>Een zijvlak wordt ingesloten door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.</a:t>
            </a:r>
          </a:p>
          <a:p>
            <a:r>
              <a:rPr lang="nl-NL" dirty="0"/>
              <a:t>Een zijvlak krijgt zijn naam door alle hoekpunten tegen de klok in achter elkaar te zetten.</a:t>
            </a:r>
          </a:p>
          <a:p>
            <a:r>
              <a:rPr lang="nl-NL" dirty="0"/>
              <a:t>Interessante zijvlakken zijn 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 en het </a:t>
            </a:r>
            <a:r>
              <a:rPr lang="nl-NL" dirty="0">
                <a:solidFill>
                  <a:srgbClr val="7030A0"/>
                </a:solidFill>
              </a:rPr>
              <a:t>bovenvlak.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59989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Zijvlakken</a:t>
            </a:r>
            <a:endParaRPr lang="nl-NL" dirty="0"/>
          </a:p>
        </p:txBody>
      </p:sp>
      <p:pic>
        <p:nvPicPr>
          <p:cNvPr id="5" name="Picture 2" descr="Ruimtelijke figuren">
            <a:extLst>
              <a:ext uri="{FF2B5EF4-FFF2-40B4-BE49-F238E27FC236}">
                <a16:creationId xmlns:a16="http://schemas.microsoft.com/office/drawing/2014/main" id="{C9E4E225-5344-F548-2C2F-CC23109AB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3221648" y="1209184"/>
            <a:ext cx="5748704" cy="50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4534D47B-6013-C669-F6E2-00697ECB1ED2}"/>
                  </a:ext>
                </a:extLst>
              </p:cNvPr>
              <p:cNvSpPr txBox="1"/>
              <p:nvPr/>
            </p:nvSpPr>
            <p:spPr>
              <a:xfrm>
                <a:off x="1345769" y="3293389"/>
                <a:ext cx="13524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i="1" dirty="0" smtClean="0">
                          <a:latin typeface="Cambria Math" panose="02040503050406030204" pitchFamily="18" charset="0"/>
                        </a:rPr>
                        <m:t>𝐸𝐹𝐺𝐻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4534D47B-6013-C669-F6E2-00697ECB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69" y="3293389"/>
                <a:ext cx="13524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157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Balk</a:t>
            </a:r>
          </a:p>
        </p:txBody>
      </p:sp>
    </p:spTree>
    <p:extLst>
      <p:ext uri="{BB962C8B-B14F-4D97-AF65-F5344CB8AC3E}">
        <p14:creationId xmlns:p14="http://schemas.microsoft.com/office/powerpoint/2010/main" val="32258898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Balk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r>
              <a:rPr lang="nl-NL" dirty="0"/>
              <a:t>Een balk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 </a:t>
            </a:r>
          </a:p>
          <a:p>
            <a:r>
              <a:rPr lang="nl-NL" dirty="0"/>
              <a:t>Een balk heeft 8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, 12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 en 6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.</a:t>
            </a:r>
          </a:p>
          <a:p>
            <a:r>
              <a:rPr lang="nl-NL" dirty="0"/>
              <a:t>Deze zijvlakken hebben de vorm van een </a:t>
            </a:r>
            <a:r>
              <a:rPr lang="nl-NL" dirty="0">
                <a:solidFill>
                  <a:srgbClr val="7030A0"/>
                </a:solidFill>
              </a:rPr>
              <a:t>rechthoek</a:t>
            </a:r>
            <a:r>
              <a:rPr lang="nl-NL" dirty="0"/>
              <a:t> of </a:t>
            </a:r>
            <a:r>
              <a:rPr lang="nl-NL" dirty="0">
                <a:solidFill>
                  <a:srgbClr val="7030A0"/>
                </a:solidFill>
              </a:rPr>
              <a:t>vierkant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46833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Balk</a:t>
            </a:r>
            <a:endParaRPr lang="nl-NL" dirty="0"/>
          </a:p>
        </p:txBody>
      </p:sp>
      <p:pic>
        <p:nvPicPr>
          <p:cNvPr id="1026" name="Picture 2" descr="Balk | StudyGo">
            <a:extLst>
              <a:ext uri="{FF2B5EF4-FFF2-40B4-BE49-F238E27FC236}">
                <a16:creationId xmlns:a16="http://schemas.microsoft.com/office/drawing/2014/main" id="{F7B3A1DE-308E-109A-486E-DB59A25E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619" y="1998890"/>
            <a:ext cx="54578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/>
              <p:nvPr/>
            </p:nvSpPr>
            <p:spPr>
              <a:xfrm>
                <a:off x="5102680" y="1522640"/>
                <a:ext cx="1890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Balk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𝐸𝐹𝐺𝐻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80" y="1522640"/>
                <a:ext cx="1890902" cy="369332"/>
              </a:xfrm>
              <a:prstGeom prst="rect">
                <a:avLst/>
              </a:prstGeom>
              <a:blipFill>
                <a:blip r:embed="rId3"/>
                <a:stretch>
                  <a:fillRect l="-2581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0251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Ruimtefiguren</a:t>
            </a:r>
          </a:p>
          <a:p>
            <a:pPr algn="ctr"/>
            <a:r>
              <a:rPr lang="nl-NL" sz="9000" b="1" dirty="0"/>
              <a:t>Lichamen</a:t>
            </a:r>
          </a:p>
        </p:txBody>
      </p:sp>
    </p:spTree>
    <p:extLst>
      <p:ext uri="{BB962C8B-B14F-4D97-AF65-F5344CB8AC3E}">
        <p14:creationId xmlns:p14="http://schemas.microsoft.com/office/powerpoint/2010/main" val="41668485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Ruimtefiguren en lichamen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901" y="1355453"/>
            <a:ext cx="9524198" cy="1655762"/>
          </a:xfrm>
        </p:spPr>
        <p:txBody>
          <a:bodyPr>
            <a:normAutofit/>
          </a:bodyPr>
          <a:lstStyle/>
          <a:p>
            <a:r>
              <a:rPr lang="nl-NL" dirty="0"/>
              <a:t>Dit zijn figuren die ruimte in nemen.</a:t>
            </a:r>
          </a:p>
          <a:p>
            <a:r>
              <a:rPr lang="nl-NL" dirty="0"/>
              <a:t>De zeven belangrijkste: </a:t>
            </a:r>
            <a:r>
              <a:rPr lang="nl-NL" dirty="0">
                <a:solidFill>
                  <a:srgbClr val="7030A0"/>
                </a:solidFill>
              </a:rPr>
              <a:t>Kubus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balk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cilinder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kegel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piramide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bol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prisma</a:t>
            </a:r>
            <a:r>
              <a:rPr lang="nl-NL" dirty="0"/>
              <a:t>.</a:t>
            </a:r>
          </a:p>
          <a:p>
            <a:r>
              <a:rPr lang="nl-NL" dirty="0"/>
              <a:t>Het kan zijn dat een figuur bestaat uit meerdere ruimtelijke figuren.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97416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Ruimtefiguren en lichamen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AFE3D84-DC39-8664-0C7A-3695C862A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8" r="81386" b="10139"/>
          <a:stretch/>
        </p:blipFill>
        <p:spPr>
          <a:xfrm>
            <a:off x="8610342" y="2201917"/>
            <a:ext cx="1495354" cy="2758965"/>
          </a:xfrm>
          <a:prstGeom prst="rect">
            <a:avLst/>
          </a:prstGeom>
        </p:spPr>
      </p:pic>
      <p:pic>
        <p:nvPicPr>
          <p:cNvPr id="2054" name="Picture 6" descr="Slimleren - Namen van ruimtefiguren">
            <a:extLst>
              <a:ext uri="{FF2B5EF4-FFF2-40B4-BE49-F238E27FC236}">
                <a16:creationId xmlns:a16="http://schemas.microsoft.com/office/drawing/2014/main" id="{AB37AF2C-B743-3E7B-FC66-C3D7ACA6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" y="1175758"/>
            <a:ext cx="5445760" cy="54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4672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Hoekpunten</a:t>
            </a:r>
          </a:p>
        </p:txBody>
      </p:sp>
    </p:spTree>
    <p:extLst>
      <p:ext uri="{BB962C8B-B14F-4D97-AF65-F5344CB8AC3E}">
        <p14:creationId xmlns:p14="http://schemas.microsoft.com/office/powerpoint/2010/main" val="31142443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Hoekpunten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450" y="1365612"/>
            <a:ext cx="9969099" cy="2530747"/>
          </a:xfrm>
        </p:spPr>
        <p:txBody>
          <a:bodyPr>
            <a:normAutofit/>
          </a:bodyPr>
          <a:lstStyle/>
          <a:p>
            <a:r>
              <a:rPr lang="nl-NL" dirty="0"/>
              <a:t>Hoekpunten zijn </a:t>
            </a:r>
            <a:r>
              <a:rPr lang="nl-NL" dirty="0">
                <a:solidFill>
                  <a:srgbClr val="7030A0"/>
                </a:solidFill>
              </a:rPr>
              <a:t>punten</a:t>
            </a:r>
            <a:r>
              <a:rPr lang="nl-NL" dirty="0"/>
              <a:t> waar twee (of meer) </a:t>
            </a:r>
            <a:r>
              <a:rPr lang="nl-NL" dirty="0">
                <a:solidFill>
                  <a:srgbClr val="7030A0"/>
                </a:solidFill>
              </a:rPr>
              <a:t>lijnen</a:t>
            </a:r>
            <a:r>
              <a:rPr lang="nl-NL" dirty="0"/>
              <a:t> bij elkaar komen.</a:t>
            </a:r>
          </a:p>
          <a:p>
            <a:r>
              <a:rPr lang="nl-NL" dirty="0"/>
              <a:t>Hoekpunten komen voor in </a:t>
            </a:r>
            <a:r>
              <a:rPr lang="nl-NL" dirty="0">
                <a:solidFill>
                  <a:srgbClr val="7030A0"/>
                </a:solidFill>
              </a:rPr>
              <a:t>ruimtefiguren</a:t>
            </a:r>
            <a:r>
              <a:rPr lang="nl-NL" dirty="0"/>
              <a:t>, maar ook in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Door hoekpunten te gebruiken kun je makkelijk aangeven waar je over praat.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917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Top (ruimtefiguur)</a:t>
            </a:r>
          </a:p>
        </p:txBody>
      </p:sp>
      <p:pic>
        <p:nvPicPr>
          <p:cNvPr id="5122" name="Picture 2" descr="Kegel | Wiskunde">
            <a:extLst>
              <a:ext uri="{FF2B5EF4-FFF2-40B4-BE49-F238E27FC236}">
                <a16:creationId xmlns:a16="http://schemas.microsoft.com/office/drawing/2014/main" id="{E11622E7-0A73-5EB7-3972-AA68D1307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7"/>
          <a:stretch/>
        </p:blipFill>
        <p:spPr bwMode="auto">
          <a:xfrm>
            <a:off x="727074" y="2045653"/>
            <a:ext cx="4084320" cy="344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iskundeleraar">
            <a:extLst>
              <a:ext uri="{FF2B5EF4-FFF2-40B4-BE49-F238E27FC236}">
                <a16:creationId xmlns:a16="http://schemas.microsoft.com/office/drawing/2014/main" id="{0D18B15C-4702-A1FE-F97B-2F792229B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94" y="1840547"/>
            <a:ext cx="6557646" cy="353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7840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Hoekpunten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307F16C8-3A66-8D20-5118-E1F8536AD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1512253" y="2162493"/>
            <a:ext cx="3496627" cy="307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riehoek - Wikikids">
            <a:extLst>
              <a:ext uri="{FF2B5EF4-FFF2-40B4-BE49-F238E27FC236}">
                <a16:creationId xmlns:a16="http://schemas.microsoft.com/office/drawing/2014/main" id="{C7FDFDD9-9008-0B96-01B6-7CAF888E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2" y="2426393"/>
            <a:ext cx="3788727" cy="28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279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Ribben</a:t>
            </a:r>
          </a:p>
        </p:txBody>
      </p:sp>
    </p:spTree>
    <p:extLst>
      <p:ext uri="{BB962C8B-B14F-4D97-AF65-F5344CB8AC3E}">
        <p14:creationId xmlns:p14="http://schemas.microsoft.com/office/powerpoint/2010/main" val="36502814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Ribben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Ribben zijn de randen van een </a:t>
            </a:r>
            <a:r>
              <a:rPr lang="nl-NL" dirty="0">
                <a:solidFill>
                  <a:srgbClr val="7030A0"/>
                </a:solidFill>
              </a:rPr>
              <a:t>ruimtelijkfiguur</a:t>
            </a:r>
            <a:r>
              <a:rPr lang="nl-NL" dirty="0"/>
              <a:t>, zo komen niet voor bij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Een ribbe is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twee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 met elkaar verbind.</a:t>
            </a:r>
          </a:p>
          <a:p>
            <a:r>
              <a:rPr lang="nl-NL" dirty="0"/>
              <a:t>Het is ook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waar twee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samenkomen.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94321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Ribben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307F16C8-3A66-8D20-5118-E1F8536AD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3221648" y="1209184"/>
            <a:ext cx="5748704" cy="50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AB836C08-B18B-8E2D-75E4-D1CE9AB32B0F}"/>
                  </a:ext>
                </a:extLst>
              </p:cNvPr>
              <p:cNvSpPr txBox="1"/>
              <p:nvPr/>
            </p:nvSpPr>
            <p:spPr>
              <a:xfrm>
                <a:off x="1153304" y="3668939"/>
                <a:ext cx="85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600" i="1" dirty="0" smtClean="0">
                          <a:latin typeface="Cambria Math" panose="02040503050406030204" pitchFamily="18" charset="0"/>
                        </a:rPr>
                        <m:t>𝐸𝐹</m:t>
                      </m:r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AB836C08-B18B-8E2D-75E4-D1CE9AB3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04" y="3668939"/>
                <a:ext cx="8593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8728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1376</Words>
  <Application>Microsoft Office PowerPoint</Application>
  <PresentationFormat>Breedbeeld</PresentationFormat>
  <Paragraphs>262</Paragraphs>
  <Slides>93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93</vt:i4>
      </vt:variant>
    </vt:vector>
  </HeadingPairs>
  <TitlesOfParts>
    <vt:vector size="98" baseType="lpstr">
      <vt:lpstr>Arial</vt:lpstr>
      <vt:lpstr>Calibri</vt:lpstr>
      <vt:lpstr>Calibri Light</vt:lpstr>
      <vt:lpstr>Cambria Math</vt:lpstr>
      <vt:lpstr>Kantoorthema</vt:lpstr>
      <vt:lpstr>Wiskunde Termen</vt:lpstr>
      <vt:lpstr>Uitslag</vt:lpstr>
      <vt:lpstr>Voorbeeld Uitslag</vt:lpstr>
      <vt:lpstr>Wiskunde Termen</vt:lpstr>
      <vt:lpstr>Zijden</vt:lpstr>
      <vt:lpstr>Zijden</vt:lpstr>
      <vt:lpstr>Wiskunde Termen</vt:lpstr>
      <vt:lpstr>Top (ruimtefiguur)</vt:lpstr>
      <vt:lpstr>Voorbeeld Top (ruimtefiguur)</vt:lpstr>
      <vt:lpstr>Wiskunde Termen</vt:lpstr>
      <vt:lpstr>Straal en radius</vt:lpstr>
      <vt:lpstr>Voorbeeld straal en radius</vt:lpstr>
      <vt:lpstr>Wiskunde Termen</vt:lpstr>
      <vt:lpstr>Prisma</vt:lpstr>
      <vt:lpstr>Voorbeeld Prisma</vt:lpstr>
      <vt:lpstr>Wiskunde Termen</vt:lpstr>
      <vt:lpstr>Piramide</vt:lpstr>
      <vt:lpstr>Voorbeeld Piramide</vt:lpstr>
      <vt:lpstr>Wiskunde Termen</vt:lpstr>
      <vt:lpstr>Passer</vt:lpstr>
      <vt:lpstr>Voorbeeld Passer</vt:lpstr>
      <vt:lpstr>Wiskunde Termen</vt:lpstr>
      <vt:lpstr>Opstaande zijvlakken</vt:lpstr>
      <vt:lpstr>Voorbeeld opstaande zijvlakken</vt:lpstr>
      <vt:lpstr>Wiskunde Termen</vt:lpstr>
      <vt:lpstr>Middelpunt</vt:lpstr>
      <vt:lpstr>Voorbeeld middelpunt</vt:lpstr>
      <vt:lpstr>Wiskunde Termen</vt:lpstr>
      <vt:lpstr>Liniaal</vt:lpstr>
      <vt:lpstr>Voorbeeld Liniaal</vt:lpstr>
      <vt:lpstr>Wiskunde Termen</vt:lpstr>
      <vt:lpstr>Punt</vt:lpstr>
      <vt:lpstr>Voorbeeld Punt</vt:lpstr>
      <vt:lpstr>Wiskunde Termen</vt:lpstr>
      <vt:lpstr>Lijn</vt:lpstr>
      <vt:lpstr>Voorbeeld Lijn</vt:lpstr>
      <vt:lpstr>Wiskunde Termen</vt:lpstr>
      <vt:lpstr>Kubus</vt:lpstr>
      <vt:lpstr>Voorbeeld Kubus</vt:lpstr>
      <vt:lpstr>Wiskunde Termen</vt:lpstr>
      <vt:lpstr>Hoek</vt:lpstr>
      <vt:lpstr>Voorbeeld Hoek</vt:lpstr>
      <vt:lpstr>Wiskunde Termen</vt:lpstr>
      <vt:lpstr>Grondvlak en bovenvlak</vt:lpstr>
      <vt:lpstr>Voorbeeld Grondvlak en bovenvlak</vt:lpstr>
      <vt:lpstr>Wiskunde Termen</vt:lpstr>
      <vt:lpstr>Gradenboog en koershoekmeter</vt:lpstr>
      <vt:lpstr>Voorbeeld Gradenboog  en koershoek meter</vt:lpstr>
      <vt:lpstr>Wiskunde Termen</vt:lpstr>
      <vt:lpstr>Driehoek</vt:lpstr>
      <vt:lpstr>Voorbeeld Driehoek</vt:lpstr>
      <vt:lpstr>Wiskunde Termen</vt:lpstr>
      <vt:lpstr>Gelijkbenige rechthoekige driehoek</vt:lpstr>
      <vt:lpstr>Voorbeeld Gelijkbenige rechthoekige driehoek</vt:lpstr>
      <vt:lpstr>Wiskunde Termen</vt:lpstr>
      <vt:lpstr>Geodriehoek</vt:lpstr>
      <vt:lpstr>Voorbeeld Geodriehoek</vt:lpstr>
      <vt:lpstr>Wiskunde Termen</vt:lpstr>
      <vt:lpstr>Diameter en middellijn</vt:lpstr>
      <vt:lpstr>Voorbeeld diameter en middellijn</vt:lpstr>
      <vt:lpstr>Wiskunde Termen</vt:lpstr>
      <vt:lpstr>(lichaams)Diagonaal</vt:lpstr>
      <vt:lpstr>Voorbeeld (lichaams)Diagonaal</vt:lpstr>
      <vt:lpstr>Wiskunde Termen</vt:lpstr>
      <vt:lpstr>Cirkel</vt:lpstr>
      <vt:lpstr>Voorbeeld Cirkel</vt:lpstr>
      <vt:lpstr>Wiskunde Termen</vt:lpstr>
      <vt:lpstr>Cilinder</vt:lpstr>
      <vt:lpstr>Voorbeeld Cilinder</vt:lpstr>
      <vt:lpstr>Wiskunde Termen</vt:lpstr>
      <vt:lpstr>Bol</vt:lpstr>
      <vt:lpstr>Voorbeeld Bol</vt:lpstr>
      <vt:lpstr>Wiskunde Termen</vt:lpstr>
      <vt:lpstr>Vierkant</vt:lpstr>
      <vt:lpstr>Voorbeeld Vierkant</vt:lpstr>
      <vt:lpstr>Wiskunde Termen</vt:lpstr>
      <vt:lpstr>Rechthoek</vt:lpstr>
      <vt:lpstr>Voorbeeld Rechthoek</vt:lpstr>
      <vt:lpstr>Wiskunde Termen</vt:lpstr>
      <vt:lpstr>Zijvlakken</vt:lpstr>
      <vt:lpstr>Voorbeeld Zijvlakken</vt:lpstr>
      <vt:lpstr>Wiskunde Termen</vt:lpstr>
      <vt:lpstr>Balk</vt:lpstr>
      <vt:lpstr>Voorbeeld Balk</vt:lpstr>
      <vt:lpstr>Wiskunde Termen</vt:lpstr>
      <vt:lpstr>Ruimtefiguren en lichamen</vt:lpstr>
      <vt:lpstr>Voorbeeld Ruimtefiguren en lichamen</vt:lpstr>
      <vt:lpstr>Wiskunde Termen</vt:lpstr>
      <vt:lpstr>Hoekpunten</vt:lpstr>
      <vt:lpstr>Voorbeeld Hoekpunten</vt:lpstr>
      <vt:lpstr>Wiskunde Termen</vt:lpstr>
      <vt:lpstr>Ribben</vt:lpstr>
      <vt:lpstr>Voorbeeld Ribben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Wiskunde Termen</dc:title>
  <dc:creator>Hein van Wanrooij</dc:creator>
  <cp:lastModifiedBy>Hein van Wanrooij</cp:lastModifiedBy>
  <cp:revision>1</cp:revision>
  <dcterms:created xsi:type="dcterms:W3CDTF">2023-10-21T12:35:18Z</dcterms:created>
  <dcterms:modified xsi:type="dcterms:W3CDTF">2023-11-01T19:15:15Z</dcterms:modified>
</cp:coreProperties>
</file>