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84" r:id="rId5"/>
    <p:sldId id="285" r:id="rId6"/>
    <p:sldId id="286" r:id="rId7"/>
    <p:sldId id="281" r:id="rId8"/>
    <p:sldId id="282" r:id="rId9"/>
    <p:sldId id="283" r:id="rId10"/>
    <p:sldId id="278" r:id="rId11"/>
    <p:sldId id="279" r:id="rId12"/>
    <p:sldId id="280" r:id="rId13"/>
    <p:sldId id="275" r:id="rId14"/>
    <p:sldId id="276" r:id="rId15"/>
    <p:sldId id="277" r:id="rId16"/>
    <p:sldId id="272" r:id="rId17"/>
    <p:sldId id="273" r:id="rId18"/>
    <p:sldId id="274" r:id="rId19"/>
    <p:sldId id="269" r:id="rId20"/>
    <p:sldId id="270" r:id="rId21"/>
    <p:sldId id="271" r:id="rId22"/>
    <p:sldId id="259" r:id="rId23"/>
    <p:sldId id="256" r:id="rId24"/>
    <p:sldId id="258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20784-A96A-4A09-81E0-6311C54AB5CE}" v="121" dt="2023-10-22T10:03:29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n van Wanrooij" userId="ebcdd4c57331f9b2" providerId="LiveId" clId="{9B620784-A96A-4A09-81E0-6311C54AB5CE}"/>
    <pc:docChg chg="undo custSel addSld delSld modSld sldOrd">
      <pc:chgData name="Hein van Wanrooij" userId="ebcdd4c57331f9b2" providerId="LiveId" clId="{9B620784-A96A-4A09-81E0-6311C54AB5CE}" dt="2023-10-22T10:07:07.397" v="5106" actId="207"/>
      <pc:docMkLst>
        <pc:docMk/>
      </pc:docMkLst>
      <pc:sldChg chg="modSp new mod">
        <pc:chgData name="Hein van Wanrooij" userId="ebcdd4c57331f9b2" providerId="LiveId" clId="{9B620784-A96A-4A09-81E0-6311C54AB5CE}" dt="2023-10-21T12:53:26.656" v="542" actId="207"/>
        <pc:sldMkLst>
          <pc:docMk/>
          <pc:sldMk cId="3874683351" sldId="256"/>
        </pc:sldMkLst>
        <pc:spChg chg="mod">
          <ac:chgData name="Hein van Wanrooij" userId="ebcdd4c57331f9b2" providerId="LiveId" clId="{9B620784-A96A-4A09-81E0-6311C54AB5CE}" dt="2023-10-21T12:35:33.262" v="7" actId="1076"/>
          <ac:spMkLst>
            <pc:docMk/>
            <pc:sldMk cId="3874683351" sldId="25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2:53:26.656" v="542" actId="207"/>
          <ac:spMkLst>
            <pc:docMk/>
            <pc:sldMk cId="3874683351" sldId="256"/>
            <ac:spMk id="3" creationId="{7988AA68-FB88-7C7C-5E47-2AE86A2EFD72}"/>
          </ac:spMkLst>
        </pc:spChg>
      </pc:sldChg>
      <pc:sldChg chg="new del ord">
        <pc:chgData name="Hein van Wanrooij" userId="ebcdd4c57331f9b2" providerId="LiveId" clId="{9B620784-A96A-4A09-81E0-6311C54AB5CE}" dt="2023-10-21T12:54:25.301" v="580" actId="47"/>
        <pc:sldMkLst>
          <pc:docMk/>
          <pc:sldMk cId="2715613717" sldId="257"/>
        </pc:sldMkLst>
      </pc:sldChg>
      <pc:sldChg chg="addSp delSp modSp add mod setBg">
        <pc:chgData name="Hein van Wanrooij" userId="ebcdd4c57331f9b2" providerId="LiveId" clId="{9B620784-A96A-4A09-81E0-6311C54AB5CE}" dt="2023-10-21T13:10:20.473" v="600" actId="1076"/>
        <pc:sldMkLst>
          <pc:docMk/>
          <pc:sldMk cId="3206025180" sldId="258"/>
        </pc:sldMkLst>
        <pc:spChg chg="mod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2:54:05.478" v="574" actId="478"/>
          <ac:spMkLst>
            <pc:docMk/>
            <pc:sldMk cId="3206025180" sldId="258"/>
            <ac:spMk id="3" creationId="{7988AA68-FB88-7C7C-5E47-2AE86A2EFD72}"/>
          </ac:spMkLst>
        </pc:spChg>
        <pc:spChg chg="add del mod">
          <ac:chgData name="Hein van Wanrooij" userId="ebcdd4c57331f9b2" providerId="LiveId" clId="{9B620784-A96A-4A09-81E0-6311C54AB5CE}" dt="2023-10-21T12:54:07.119" v="575" actId="478"/>
          <ac:spMkLst>
            <pc:docMk/>
            <pc:sldMk cId="3206025180" sldId="258"/>
            <ac:spMk id="5" creationId="{6401253E-803D-E385-4382-73C678DFC19D}"/>
          </ac:spMkLst>
        </pc:spChg>
        <pc:spChg chg="add mod">
          <ac:chgData name="Hein van Wanrooij" userId="ebcdd4c57331f9b2" providerId="LiveId" clId="{9B620784-A96A-4A09-81E0-6311C54AB5CE}" dt="2023-10-21T13:10:20.473" v="600" actId="1076"/>
          <ac:spMkLst>
            <pc:docMk/>
            <pc:sldMk cId="3206025180" sldId="258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1031" creationId="{D12DDE76-C203-4047-9998-63900085B5E8}"/>
          </ac:spMkLst>
        </pc:spChg>
        <pc:picChg chg="add mod">
          <ac:chgData name="Hein van Wanrooij" userId="ebcdd4c57331f9b2" providerId="LiveId" clId="{9B620784-A96A-4A09-81E0-6311C54AB5CE}" dt="2023-10-21T13:10:17.421" v="599" actId="1076"/>
          <ac:picMkLst>
            <pc:docMk/>
            <pc:sldMk cId="3206025180" sldId="258"/>
            <ac:picMk id="1026" creationId="{F7B3A1DE-308E-109A-486E-DB59A25EDFA2}"/>
          </ac:picMkLst>
        </pc:picChg>
      </pc:sldChg>
      <pc:sldChg chg="addSp delSp modSp new mod ord">
        <pc:chgData name="Hein van Wanrooij" userId="ebcdd4c57331f9b2" providerId="LiveId" clId="{9B620784-A96A-4A09-81E0-6311C54AB5CE}" dt="2023-10-21T13:12:04.712" v="656" actId="20577"/>
        <pc:sldMkLst>
          <pc:docMk/>
          <pc:sldMk cId="3225889807" sldId="259"/>
        </pc:sldMkLst>
        <pc:spChg chg="mod">
          <ac:chgData name="Hein van Wanrooij" userId="ebcdd4c57331f9b2" providerId="LiveId" clId="{9B620784-A96A-4A09-81E0-6311C54AB5CE}" dt="2023-10-21T13:12:04.712" v="656" actId="20577"/>
          <ac:spMkLst>
            <pc:docMk/>
            <pc:sldMk cId="3225889807" sldId="259"/>
            <ac:spMk id="2" creationId="{73168B85-7905-DEBC-34BC-B73EB909DDCD}"/>
          </ac:spMkLst>
        </pc:spChg>
        <pc:spChg chg="del">
          <ac:chgData name="Hein van Wanrooij" userId="ebcdd4c57331f9b2" providerId="LiveId" clId="{9B620784-A96A-4A09-81E0-6311C54AB5CE}" dt="2023-10-21T13:11:08.887" v="631" actId="478"/>
          <ac:spMkLst>
            <pc:docMk/>
            <pc:sldMk cId="3225889807" sldId="259"/>
            <ac:spMk id="3" creationId="{81DE7275-B917-CF47-1E8D-24E51A8F5177}"/>
          </ac:spMkLst>
        </pc:spChg>
        <pc:spChg chg="add mod">
          <ac:chgData name="Hein van Wanrooij" userId="ebcdd4c57331f9b2" providerId="LiveId" clId="{9B620784-A96A-4A09-81E0-6311C54AB5CE}" dt="2023-10-21T13:11:53.771" v="654" actId="1076"/>
          <ac:spMkLst>
            <pc:docMk/>
            <pc:sldMk cId="3225889807" sldId="25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26:24.696" v="689" actId="20577"/>
        <pc:sldMkLst>
          <pc:docMk/>
          <pc:sldMk cId="4166848559" sldId="260"/>
        </pc:sldMkLst>
        <pc:spChg chg="mod">
          <ac:chgData name="Hein van Wanrooij" userId="ebcdd4c57331f9b2" providerId="LiveId" clId="{9B620784-A96A-4A09-81E0-6311C54AB5CE}" dt="2023-10-21T13:26:24.696" v="689" actId="20577"/>
          <ac:spMkLst>
            <pc:docMk/>
            <pc:sldMk cId="4166848559" sldId="26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46:01.408" v="1124" actId="1076"/>
        <pc:sldMkLst>
          <pc:docMk/>
          <pc:sldMk cId="1219741629" sldId="261"/>
        </pc:sldMkLst>
        <pc:spChg chg="mod">
          <ac:chgData name="Hein van Wanrooij" userId="ebcdd4c57331f9b2" providerId="LiveId" clId="{9B620784-A96A-4A09-81E0-6311C54AB5CE}" dt="2023-10-21T13:43:23.729" v="1085" actId="20577"/>
          <ac:spMkLst>
            <pc:docMk/>
            <pc:sldMk cId="1219741629" sldId="26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3:46:01.408" v="1124" actId="1076"/>
          <ac:spMkLst>
            <pc:docMk/>
            <pc:sldMk cId="1219741629" sldId="261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3:47:39.286" v="1132" actId="1076"/>
        <pc:sldMkLst>
          <pc:docMk/>
          <pc:sldMk cId="2402467274" sldId="262"/>
        </pc:sldMkLst>
        <pc:spChg chg="mod">
          <ac:chgData name="Hein van Wanrooij" userId="ebcdd4c57331f9b2" providerId="LiveId" clId="{9B620784-A96A-4A09-81E0-6311C54AB5CE}" dt="2023-10-21T13:47:39.286" v="1132" actId="1076"/>
          <ac:spMkLst>
            <pc:docMk/>
            <pc:sldMk cId="2402467274" sldId="262"/>
            <ac:spMk id="2" creationId="{C2F5861A-BCDE-D2A4-C355-05C8119ED351}"/>
          </ac:spMkLst>
        </pc:spChg>
        <pc:spChg chg="add">
          <ac:chgData name="Hein van Wanrooij" userId="ebcdd4c57331f9b2" providerId="LiveId" clId="{9B620784-A96A-4A09-81E0-6311C54AB5CE}" dt="2023-10-21T13:41:02.962" v="1040"/>
          <ac:spMkLst>
            <pc:docMk/>
            <pc:sldMk cId="2402467274" sldId="262"/>
            <ac:spMk id="3" creationId="{35816B3A-C1C1-A387-7798-2FFF4CAA28A9}"/>
          </ac:spMkLst>
        </pc:spChg>
        <pc:spChg chg="add mod">
          <ac:chgData name="Hein van Wanrooij" userId="ebcdd4c57331f9b2" providerId="LiveId" clId="{9B620784-A96A-4A09-81E0-6311C54AB5CE}" dt="2023-10-21T13:41:05.506" v="1041"/>
          <ac:spMkLst>
            <pc:docMk/>
            <pc:sldMk cId="2402467274" sldId="262"/>
            <ac:spMk id="4" creationId="{B82310C2-292E-F815-60F6-3FFD0672F290}"/>
          </ac:spMkLst>
        </pc:spChg>
        <pc:spChg chg="del">
          <ac:chgData name="Hein van Wanrooij" userId="ebcdd4c57331f9b2" providerId="LiveId" clId="{9B620784-A96A-4A09-81E0-6311C54AB5CE}" dt="2023-10-21T13:41:55.598" v="1048" actId="478"/>
          <ac:spMkLst>
            <pc:docMk/>
            <pc:sldMk cId="2402467274" sldId="262"/>
            <ac:spMk id="6" creationId="{0ED983DA-E145-C70F-B5C1-4BDF21B5A2E2}"/>
          </ac:spMkLst>
        </pc:spChg>
        <pc:picChg chg="add mod modCrop">
          <ac:chgData name="Hein van Wanrooij" userId="ebcdd4c57331f9b2" providerId="LiveId" clId="{9B620784-A96A-4A09-81E0-6311C54AB5CE}" dt="2023-10-21T13:41:57.057" v="1049" actId="1076"/>
          <ac:picMkLst>
            <pc:docMk/>
            <pc:sldMk cId="2402467274" sldId="262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3:41:02.272" v="1039" actId="478"/>
          <ac:picMkLst>
            <pc:docMk/>
            <pc:sldMk cId="2402467274" sldId="262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1T13:42:12.996" v="1055" actId="1076"/>
          <ac:picMkLst>
            <pc:docMk/>
            <pc:sldMk cId="2402467274" sldId="262"/>
            <ac:picMk id="2054" creationId="{AB37AF2C-B743-3E7B-FC66-C3D7ACA623BB}"/>
          </ac:picMkLst>
        </pc:picChg>
      </pc:sldChg>
      <pc:sldChg chg="modSp add mod">
        <pc:chgData name="Hein van Wanrooij" userId="ebcdd4c57331f9b2" providerId="LiveId" clId="{9B620784-A96A-4A09-81E0-6311C54AB5CE}" dt="2023-10-21T14:02:29.934" v="1155" actId="20577"/>
        <pc:sldMkLst>
          <pc:docMk/>
          <pc:sldMk cId="3114244335" sldId="263"/>
        </pc:sldMkLst>
        <pc:spChg chg="mod">
          <ac:chgData name="Hein van Wanrooij" userId="ebcdd4c57331f9b2" providerId="LiveId" clId="{9B620784-A96A-4A09-81E0-6311C54AB5CE}" dt="2023-10-21T14:02:29.934" v="1155" actId="20577"/>
          <ac:spMkLst>
            <pc:docMk/>
            <pc:sldMk cId="3114244335" sldId="26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12:13.175" v="1861" actId="20577"/>
        <pc:sldMkLst>
          <pc:docMk/>
          <pc:sldMk cId="2069178045" sldId="264"/>
        </pc:sldMkLst>
        <pc:spChg chg="mod">
          <ac:chgData name="Hein van Wanrooij" userId="ebcdd4c57331f9b2" providerId="LiveId" clId="{9B620784-A96A-4A09-81E0-6311C54AB5CE}" dt="2023-10-21T14:02:35.279" v="1165" actId="20577"/>
          <ac:spMkLst>
            <pc:docMk/>
            <pc:sldMk cId="2069178045" sldId="26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12:13.175" v="1861" actId="20577"/>
          <ac:spMkLst>
            <pc:docMk/>
            <pc:sldMk cId="2069178045" sldId="26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13:00.072" v="1868" actId="1076"/>
        <pc:sldMkLst>
          <pc:docMk/>
          <pc:sldMk cId="1916627960" sldId="265"/>
        </pc:sldMkLst>
        <pc:spChg chg="mod">
          <ac:chgData name="Hein van Wanrooij" userId="ebcdd4c57331f9b2" providerId="LiveId" clId="{9B620784-A96A-4A09-81E0-6311C54AB5CE}" dt="2023-10-21T14:08:36.907" v="1572" actId="20577"/>
          <ac:spMkLst>
            <pc:docMk/>
            <pc:sldMk cId="1916627960" sldId="26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1T14:08:39.469" v="1574" actId="478"/>
          <ac:picMkLst>
            <pc:docMk/>
            <pc:sldMk cId="1916627960" sldId="265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4:08:39.146" v="1573" actId="478"/>
          <ac:picMkLst>
            <pc:docMk/>
            <pc:sldMk cId="1916627960" sldId="265"/>
            <ac:picMk id="2054" creationId="{AB37AF2C-B743-3E7B-FC66-C3D7ACA623BB}"/>
          </ac:picMkLst>
        </pc:picChg>
        <pc:picChg chg="add mod">
          <ac:chgData name="Hein van Wanrooij" userId="ebcdd4c57331f9b2" providerId="LiveId" clId="{9B620784-A96A-4A09-81E0-6311C54AB5CE}" dt="2023-10-21T14:11:51.958" v="1850" actId="1076"/>
          <ac:picMkLst>
            <pc:docMk/>
            <pc:sldMk cId="1916627960" sldId="265"/>
            <ac:picMk id="3074" creationId="{307F16C8-3A66-8D20-5118-E1F8536AD9DC}"/>
          </ac:picMkLst>
        </pc:picChg>
        <pc:picChg chg="add mod">
          <ac:chgData name="Hein van Wanrooij" userId="ebcdd4c57331f9b2" providerId="LiveId" clId="{9B620784-A96A-4A09-81E0-6311C54AB5CE}" dt="2023-10-21T14:13:00.072" v="1868" actId="1076"/>
          <ac:picMkLst>
            <pc:docMk/>
            <pc:sldMk cId="1916627960" sldId="265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20:31.609" v="1875" actId="20577"/>
        <pc:sldMkLst>
          <pc:docMk/>
          <pc:sldMk cId="3650281463" sldId="266"/>
        </pc:sldMkLst>
        <pc:spChg chg="mod">
          <ac:chgData name="Hein van Wanrooij" userId="ebcdd4c57331f9b2" providerId="LiveId" clId="{9B620784-A96A-4A09-81E0-6311C54AB5CE}" dt="2023-10-21T14:20:31.609" v="1875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26:23.582" v="2393" actId="20577"/>
        <pc:sldMkLst>
          <pc:docMk/>
          <pc:sldMk cId="1009432102" sldId="267"/>
        </pc:sldMkLst>
        <pc:spChg chg="mod">
          <ac:chgData name="Hein van Wanrooij" userId="ebcdd4c57331f9b2" providerId="LiveId" clId="{9B620784-A96A-4A09-81E0-6311C54AB5CE}" dt="2023-10-21T14:20:35.811" v="1881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26:23.582" v="2393" actId="2057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25:40.611" v="2386" actId="20577"/>
        <pc:sldMkLst>
          <pc:docMk/>
          <pc:sldMk cId="3404872855" sldId="268"/>
        </pc:sldMkLst>
        <pc:spChg chg="mod">
          <ac:chgData name="Hein van Wanrooij" userId="ebcdd4c57331f9b2" providerId="LiveId" clId="{9B620784-A96A-4A09-81E0-6311C54AB5CE}" dt="2023-10-21T14:25:40.611" v="2386" actId="20577"/>
          <ac:spMkLst>
            <pc:docMk/>
            <pc:sldMk cId="3404872855" sldId="26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25:30.929" v="2380" actId="1076"/>
          <ac:spMkLst>
            <pc:docMk/>
            <pc:sldMk cId="3404872855" sldId="268"/>
            <ac:spMk id="5" creationId="{AB836C08-B18B-8E2D-75E4-D1CE9AB32B0F}"/>
          </ac:spMkLst>
        </pc:spChg>
        <pc:picChg chg="mod">
          <ac:chgData name="Hein van Wanrooij" userId="ebcdd4c57331f9b2" providerId="LiveId" clId="{9B620784-A96A-4A09-81E0-6311C54AB5CE}" dt="2023-10-21T14:24:58.587" v="2368" actId="1076"/>
          <ac:picMkLst>
            <pc:docMk/>
            <pc:sldMk cId="3404872855" sldId="268"/>
            <ac:picMk id="3074" creationId="{307F16C8-3A66-8D20-5118-E1F8536AD9DC}"/>
          </ac:picMkLst>
        </pc:picChg>
        <pc:picChg chg="del">
          <ac:chgData name="Hein van Wanrooij" userId="ebcdd4c57331f9b2" providerId="LiveId" clId="{9B620784-A96A-4A09-81E0-6311C54AB5CE}" dt="2023-10-21T14:24:46.395" v="2363" actId="478"/>
          <ac:picMkLst>
            <pc:docMk/>
            <pc:sldMk cId="3404872855" sldId="268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35:20.598" v="2410" actId="20577"/>
        <pc:sldMkLst>
          <pc:docMk/>
          <pc:sldMk cId="3271415958" sldId="269"/>
        </pc:sldMkLst>
        <pc:spChg chg="mod">
          <ac:chgData name="Hein van Wanrooij" userId="ebcdd4c57331f9b2" providerId="LiveId" clId="{9B620784-A96A-4A09-81E0-6311C54AB5CE}" dt="2023-10-21T14:35:20.598" v="2410" actId="20577"/>
          <ac:spMkLst>
            <pc:docMk/>
            <pc:sldMk cId="3271415958" sldId="269"/>
            <ac:spMk id="4" creationId="{61ED484A-E87E-7D07-D06C-3D405D336CC2}"/>
          </ac:spMkLst>
        </pc:spChg>
      </pc:sldChg>
      <pc:sldChg chg="addSp modSp add mod">
        <pc:chgData name="Hein van Wanrooij" userId="ebcdd4c57331f9b2" providerId="LiveId" clId="{9B620784-A96A-4A09-81E0-6311C54AB5CE}" dt="2023-10-21T14:40:47.292" v="2930" actId="20577"/>
        <pc:sldMkLst>
          <pc:docMk/>
          <pc:sldMk cId="2865998909" sldId="270"/>
        </pc:sldMkLst>
        <pc:spChg chg="mod">
          <ac:chgData name="Hein van Wanrooij" userId="ebcdd4c57331f9b2" providerId="LiveId" clId="{9B620784-A96A-4A09-81E0-6311C54AB5CE}" dt="2023-10-21T14:35:27.493" v="2436" actId="20577"/>
          <ac:spMkLst>
            <pc:docMk/>
            <pc:sldMk cId="2865998909" sldId="27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35:30.255" v="2437" actId="20577"/>
          <ac:spMkLst>
            <pc:docMk/>
            <pc:sldMk cId="2865998909" sldId="270"/>
            <ac:spMk id="3" creationId="{7988AA68-FB88-7C7C-5E47-2AE86A2EFD72}"/>
          </ac:spMkLst>
        </pc:spChg>
        <pc:spChg chg="add mod">
          <ac:chgData name="Hein van Wanrooij" userId="ebcdd4c57331f9b2" providerId="LiveId" clId="{9B620784-A96A-4A09-81E0-6311C54AB5CE}" dt="2023-10-21T14:40:47.292" v="2930" actId="20577"/>
          <ac:spMkLst>
            <pc:docMk/>
            <pc:sldMk cId="2865998909" sldId="270"/>
            <ac:spMk id="4" creationId="{0C270B7A-0EAC-B39A-6A17-BB13416FF1A1}"/>
          </ac:spMkLst>
        </pc:spChg>
      </pc:sldChg>
      <pc:sldChg chg="addSp delSp modSp add mod setBg">
        <pc:chgData name="Hein van Wanrooij" userId="ebcdd4c57331f9b2" providerId="LiveId" clId="{9B620784-A96A-4A09-81E0-6311C54AB5CE}" dt="2023-10-21T14:41:13.052" v="2944" actId="1076"/>
        <pc:sldMkLst>
          <pc:docMk/>
          <pc:sldMk cId="193715767" sldId="271"/>
        </pc:sldMkLst>
        <pc:spChg chg="mod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41:13.052" v="2944" actId="1076"/>
          <ac:spMkLst>
            <pc:docMk/>
            <pc:sldMk cId="193715767" sldId="271"/>
            <ac:spMk id="3" creationId="{4534D47B-6013-C669-F6E2-00697ECB1ED2}"/>
          </ac:spMkLst>
        </pc:spChg>
        <pc:spChg chg="del">
          <ac:chgData name="Hein van Wanrooij" userId="ebcdd4c57331f9b2" providerId="LiveId" clId="{9B620784-A96A-4A09-81E0-6311C54AB5CE}" dt="2023-10-21T14:35:39.055" v="2449" actId="478"/>
          <ac:spMkLst>
            <pc:docMk/>
            <pc:sldMk cId="193715767" sldId="271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0" creationId="{9180DE06-7362-4888-AADA-7AADD57AC49D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6" creationId="{04357C93-F0CB-4A1C-8F77-4E9063789819}"/>
          </ac:spMkLst>
        </pc:spChg>
        <pc:grpChg chg="add del">
          <ac:chgData name="Hein van Wanrooij" userId="ebcdd4c57331f9b2" providerId="LiveId" clId="{9B620784-A96A-4A09-81E0-6311C54AB5CE}" dt="2023-10-21T14:35:49.265" v="2452" actId="26606"/>
          <ac:grpSpMkLst>
            <pc:docMk/>
            <pc:sldMk cId="193715767" sldId="271"/>
            <ac:grpSpMk id="12" creationId="{3AF6A671-C637-4547-85F4-51B6D1881399}"/>
          </ac:grpSpMkLst>
        </pc:grpChg>
        <pc:picChg chg="add mod">
          <ac:chgData name="Hein van Wanrooij" userId="ebcdd4c57331f9b2" providerId="LiveId" clId="{9B620784-A96A-4A09-81E0-6311C54AB5CE}" dt="2023-10-21T14:35:49.265" v="2452" actId="26606"/>
          <ac:picMkLst>
            <pc:docMk/>
            <pc:sldMk cId="193715767" sldId="271"/>
            <ac:picMk id="5" creationId="{C9E4E225-5344-F548-2C2F-CC23109AB149}"/>
          </ac:picMkLst>
        </pc:picChg>
        <pc:picChg chg="del">
          <ac:chgData name="Hein van Wanrooij" userId="ebcdd4c57331f9b2" providerId="LiveId" clId="{9B620784-A96A-4A09-81E0-6311C54AB5CE}" dt="2023-10-21T14:35:37.446" v="2448" actId="478"/>
          <ac:picMkLst>
            <pc:docMk/>
            <pc:sldMk cId="193715767" sldId="271"/>
            <ac:picMk id="1026" creationId="{F7B3A1DE-308E-109A-486E-DB59A25EDFA2}"/>
          </ac:picMkLst>
        </pc:picChg>
      </pc:sldChg>
      <pc:sldChg chg="modSp add mod">
        <pc:chgData name="Hein van Wanrooij" userId="ebcdd4c57331f9b2" providerId="LiveId" clId="{9B620784-A96A-4A09-81E0-6311C54AB5CE}" dt="2023-10-21T14:52:06.467" v="2965" actId="20577"/>
        <pc:sldMkLst>
          <pc:docMk/>
          <pc:sldMk cId="1945396960" sldId="272"/>
        </pc:sldMkLst>
        <pc:spChg chg="mod">
          <ac:chgData name="Hein van Wanrooij" userId="ebcdd4c57331f9b2" providerId="LiveId" clId="{9B620784-A96A-4A09-81E0-6311C54AB5CE}" dt="2023-10-21T14:52:06.467" v="2965" actId="20577"/>
          <ac:spMkLst>
            <pc:docMk/>
            <pc:sldMk cId="194539696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56:36.990" v="3315" actId="207"/>
        <pc:sldMkLst>
          <pc:docMk/>
          <pc:sldMk cId="1327990262" sldId="273"/>
        </pc:sldMkLst>
        <pc:spChg chg="mod">
          <ac:chgData name="Hein van Wanrooij" userId="ebcdd4c57331f9b2" providerId="LiveId" clId="{9B620784-A96A-4A09-81E0-6311C54AB5CE}" dt="2023-10-21T14:52:13.162" v="2986" actId="20577"/>
          <ac:spMkLst>
            <pc:docMk/>
            <pc:sldMk cId="1327990262" sldId="27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55:31.159" v="3104" actId="1076"/>
          <ac:spMkLst>
            <pc:docMk/>
            <pc:sldMk cId="1327990262" sldId="273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4:56:36.990" v="3315" actId="207"/>
          <ac:spMkLst>
            <pc:docMk/>
            <pc:sldMk cId="1327990262" sldId="27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1T14:54:38.829" v="3035" actId="1076"/>
        <pc:sldMkLst>
          <pc:docMk/>
          <pc:sldMk cId="3390484305" sldId="274"/>
        </pc:sldMkLst>
        <pc:spChg chg="mod">
          <ac:chgData name="Hein van Wanrooij" userId="ebcdd4c57331f9b2" providerId="LiveId" clId="{9B620784-A96A-4A09-81E0-6311C54AB5CE}" dt="2023-10-21T14:52:21.037" v="3005" actId="20577"/>
          <ac:spMkLst>
            <pc:docMk/>
            <pc:sldMk cId="3390484305" sldId="274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1T14:53:12.014" v="3013" actId="478"/>
          <ac:spMkLst>
            <pc:docMk/>
            <pc:sldMk cId="3390484305" sldId="274"/>
            <ac:spMk id="3" creationId="{4534D47B-6013-C669-F6E2-00697ECB1ED2}"/>
          </ac:spMkLst>
        </pc:spChg>
        <pc:spChg chg="add">
          <ac:chgData name="Hein van Wanrooij" userId="ebcdd4c57331f9b2" providerId="LiveId" clId="{9B620784-A96A-4A09-81E0-6311C54AB5CE}" dt="2023-10-21T14:52:58.255" v="3007"/>
          <ac:spMkLst>
            <pc:docMk/>
            <pc:sldMk cId="3390484305" sldId="274"/>
            <ac:spMk id="4" creationId="{5811C3DC-6F08-6D19-0A68-031F7D209C73}"/>
          </ac:spMkLst>
        </pc:spChg>
        <pc:spChg chg="add mod">
          <ac:chgData name="Hein van Wanrooij" userId="ebcdd4c57331f9b2" providerId="LiveId" clId="{9B620784-A96A-4A09-81E0-6311C54AB5CE}" dt="2023-10-21T14:53:09.474" v="3012" actId="1076"/>
          <ac:spMkLst>
            <pc:docMk/>
            <pc:sldMk cId="3390484305" sldId="274"/>
            <ac:spMk id="6" creationId="{E1144CBE-AB45-2A4F-5F39-6FD091552ACD}"/>
          </ac:spMkLst>
        </pc:spChg>
        <pc:spChg chg="add mod">
          <ac:chgData name="Hein van Wanrooij" userId="ebcdd4c57331f9b2" providerId="LiveId" clId="{9B620784-A96A-4A09-81E0-6311C54AB5CE}" dt="2023-10-21T14:53:49.886" v="3015"/>
          <ac:spMkLst>
            <pc:docMk/>
            <pc:sldMk cId="3390484305" sldId="274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1T14:52:57.766" v="3006" actId="478"/>
          <ac:picMkLst>
            <pc:docMk/>
            <pc:sldMk cId="3390484305" sldId="274"/>
            <ac:picMk id="5" creationId="{C9E4E225-5344-F548-2C2F-CC23109AB149}"/>
          </ac:picMkLst>
        </pc:picChg>
        <pc:picChg chg="add mod modCrop">
          <ac:chgData name="Hein van Wanrooij" userId="ebcdd4c57331f9b2" providerId="LiveId" clId="{9B620784-A96A-4A09-81E0-6311C54AB5CE}" dt="2023-10-21T14:54:38.829" v="3035" actId="1076"/>
          <ac:picMkLst>
            <pc:docMk/>
            <pc:sldMk cId="3390484305" sldId="274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1T14:53:12.620" v="3014" actId="478"/>
          <ac:picMkLst>
            <pc:docMk/>
            <pc:sldMk cId="3390484305" sldId="274"/>
            <ac:picMk id="1030" creationId="{8CACAFE5-6A3B-5E02-AA08-EC8D1E93C638}"/>
          </ac:picMkLst>
        </pc:picChg>
      </pc:sldChg>
      <pc:sldChg chg="modSp add mod">
        <pc:chgData name="Hein van Wanrooij" userId="ebcdd4c57331f9b2" providerId="LiveId" clId="{9B620784-A96A-4A09-81E0-6311C54AB5CE}" dt="2023-10-21T15:08:23.807" v="3650" actId="20577"/>
        <pc:sldMkLst>
          <pc:docMk/>
          <pc:sldMk cId="2580559283" sldId="275"/>
        </pc:sldMkLst>
        <pc:spChg chg="mod">
          <ac:chgData name="Hein van Wanrooij" userId="ebcdd4c57331f9b2" providerId="LiveId" clId="{9B620784-A96A-4A09-81E0-6311C54AB5CE}" dt="2023-10-21T15:08:23.807" v="3650" actId="20577"/>
          <ac:spMkLst>
            <pc:docMk/>
            <pc:sldMk cId="2580559283" sldId="275"/>
            <ac:spMk id="4" creationId="{61ED484A-E87E-7D07-D06C-3D405D336CC2}"/>
          </ac:spMkLst>
        </pc:spChg>
      </pc:sldChg>
      <pc:sldChg chg="addSp delSp modSp add mod">
        <pc:chgData name="Hein van Wanrooij" userId="ebcdd4c57331f9b2" providerId="LiveId" clId="{9B620784-A96A-4A09-81E0-6311C54AB5CE}" dt="2023-10-21T15:07:26.076" v="3648" actId="207"/>
        <pc:sldMkLst>
          <pc:docMk/>
          <pc:sldMk cId="1098195592" sldId="276"/>
        </pc:sldMkLst>
        <pc:spChg chg="mod">
          <ac:chgData name="Hein van Wanrooij" userId="ebcdd4c57331f9b2" providerId="LiveId" clId="{9B620784-A96A-4A09-81E0-6311C54AB5CE}" dt="2023-10-21T15:05:02.614" v="3362" actId="20577"/>
          <ac:spMkLst>
            <pc:docMk/>
            <pc:sldMk cId="1098195592" sldId="27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5:05:38.429" v="3404" actId="478"/>
          <ac:spMkLst>
            <pc:docMk/>
            <pc:sldMk cId="1098195592" sldId="276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5:07:26.076" v="3648" actId="207"/>
          <ac:spMkLst>
            <pc:docMk/>
            <pc:sldMk cId="1098195592" sldId="276"/>
            <ac:spMk id="4" creationId="{0C270B7A-0EAC-B39A-6A17-BB13416FF1A1}"/>
          </ac:spMkLst>
        </pc:spChg>
        <pc:spChg chg="add del mod">
          <ac:chgData name="Hein van Wanrooij" userId="ebcdd4c57331f9b2" providerId="LiveId" clId="{9B620784-A96A-4A09-81E0-6311C54AB5CE}" dt="2023-10-21T15:05:39.608" v="3405" actId="478"/>
          <ac:spMkLst>
            <pc:docMk/>
            <pc:sldMk cId="1098195592" sldId="276"/>
            <ac:spMk id="6" creationId="{C58BF667-4161-38A7-A410-93ACE849C19E}"/>
          </ac:spMkLst>
        </pc:spChg>
      </pc:sldChg>
      <pc:sldChg chg="modSp add mod">
        <pc:chgData name="Hein van Wanrooij" userId="ebcdd4c57331f9b2" providerId="LiveId" clId="{9B620784-A96A-4A09-81E0-6311C54AB5CE}" dt="2023-10-21T15:04:57.226" v="3354" actId="20577"/>
        <pc:sldMkLst>
          <pc:docMk/>
          <pc:sldMk cId="216591309" sldId="277"/>
        </pc:sldMkLst>
        <pc:spChg chg="mod">
          <ac:chgData name="Hein van Wanrooij" userId="ebcdd4c57331f9b2" providerId="LiveId" clId="{9B620784-A96A-4A09-81E0-6311C54AB5CE}" dt="2023-10-21T15:04:57.226" v="3354" actId="20577"/>
          <ac:spMkLst>
            <pc:docMk/>
            <pc:sldMk cId="216591309" sldId="277"/>
            <ac:spMk id="2" creationId="{C2F5861A-BCDE-D2A4-C355-05C8119ED351}"/>
          </ac:spMkLst>
        </pc:spChg>
        <pc:picChg chg="mod modCrop">
          <ac:chgData name="Hein van Wanrooij" userId="ebcdd4c57331f9b2" providerId="LiveId" clId="{9B620784-A96A-4A09-81E0-6311C54AB5CE}" dt="2023-10-21T15:04:52.799" v="3337" actId="1076"/>
          <ac:picMkLst>
            <pc:docMk/>
            <pc:sldMk cId="216591309" sldId="277"/>
            <ac:picMk id="9" creationId="{8D5E9900-D1CE-C992-BC31-58BEE4A9B264}"/>
          </ac:picMkLst>
        </pc:picChg>
      </pc:sldChg>
      <pc:sldChg chg="modSp add mod">
        <pc:chgData name="Hein van Wanrooij" userId="ebcdd4c57331f9b2" providerId="LiveId" clId="{9B620784-A96A-4A09-81E0-6311C54AB5CE}" dt="2023-10-22T09:30:00.295" v="3664" actId="20577"/>
        <pc:sldMkLst>
          <pc:docMk/>
          <pc:sldMk cId="2850155798" sldId="278"/>
        </pc:sldMkLst>
        <pc:spChg chg="mod">
          <ac:chgData name="Hein van Wanrooij" userId="ebcdd4c57331f9b2" providerId="LiveId" clId="{9B620784-A96A-4A09-81E0-6311C54AB5CE}" dt="2023-10-22T09:30:00.295" v="3664" actId="20577"/>
          <ac:spMkLst>
            <pc:docMk/>
            <pc:sldMk cId="2850155798" sldId="27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33:03.948" v="3890" actId="207"/>
        <pc:sldMkLst>
          <pc:docMk/>
          <pc:sldMk cId="201088793" sldId="279"/>
        </pc:sldMkLst>
        <pc:spChg chg="mod">
          <ac:chgData name="Hein van Wanrooij" userId="ebcdd4c57331f9b2" providerId="LiveId" clId="{9B620784-A96A-4A09-81E0-6311C54AB5CE}" dt="2023-10-22T09:30:05.497" v="3671" actId="20577"/>
          <ac:spMkLst>
            <pc:docMk/>
            <pc:sldMk cId="201088793" sldId="27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33:03.948" v="3890" actId="207"/>
          <ac:spMkLst>
            <pc:docMk/>
            <pc:sldMk cId="201088793" sldId="27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34:46.415" v="3906" actId="1076"/>
        <pc:sldMkLst>
          <pc:docMk/>
          <pc:sldMk cId="4134567480" sldId="280"/>
        </pc:sldMkLst>
        <pc:spChg chg="mod">
          <ac:chgData name="Hein van Wanrooij" userId="ebcdd4c57331f9b2" providerId="LiveId" clId="{9B620784-A96A-4A09-81E0-6311C54AB5CE}" dt="2023-10-22T09:33:20.916" v="3897" actId="20577"/>
          <ac:spMkLst>
            <pc:docMk/>
            <pc:sldMk cId="4134567480" sldId="280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34:11.493" v="3898" actId="478"/>
          <ac:picMkLst>
            <pc:docMk/>
            <pc:sldMk cId="4134567480" sldId="280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2T09:34:21.909" v="3901" actId="478"/>
          <ac:picMkLst>
            <pc:docMk/>
            <pc:sldMk cId="4134567480" sldId="280"/>
            <ac:picMk id="1026" creationId="{F8AF6FA4-63E7-21FA-AE61-8DAFD1FD079E}"/>
          </ac:picMkLst>
        </pc:picChg>
        <pc:picChg chg="add mod">
          <ac:chgData name="Hein van Wanrooij" userId="ebcdd4c57331f9b2" providerId="LiveId" clId="{9B620784-A96A-4A09-81E0-6311C54AB5CE}" dt="2023-10-22T09:34:46.415" v="3906" actId="1076"/>
          <ac:picMkLst>
            <pc:docMk/>
            <pc:sldMk cId="4134567480" sldId="280"/>
            <ac:picMk id="1028" creationId="{D2A6CA1C-C265-232B-CD85-1B37213B9527}"/>
          </ac:picMkLst>
        </pc:picChg>
      </pc:sldChg>
      <pc:sldChg chg="modSp add mod">
        <pc:chgData name="Hein van Wanrooij" userId="ebcdd4c57331f9b2" providerId="LiveId" clId="{9B620784-A96A-4A09-81E0-6311C54AB5CE}" dt="2023-10-22T09:39:56.671" v="3915" actId="20577"/>
        <pc:sldMkLst>
          <pc:docMk/>
          <pc:sldMk cId="2221503898" sldId="281"/>
        </pc:sldMkLst>
        <pc:spChg chg="mod">
          <ac:chgData name="Hein van Wanrooij" userId="ebcdd4c57331f9b2" providerId="LiveId" clId="{9B620784-A96A-4A09-81E0-6311C54AB5CE}" dt="2023-10-22T09:39:56.671" v="3915" actId="20577"/>
          <ac:spMkLst>
            <pc:docMk/>
            <pc:sldMk cId="2221503898" sldId="28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45:20.076" v="4248" actId="207"/>
        <pc:sldMkLst>
          <pc:docMk/>
          <pc:sldMk cId="2868723537" sldId="282"/>
        </pc:sldMkLst>
        <pc:spChg chg="mod">
          <ac:chgData name="Hein van Wanrooij" userId="ebcdd4c57331f9b2" providerId="LiveId" clId="{9B620784-A96A-4A09-81E0-6311C54AB5CE}" dt="2023-10-22T09:40:03.870" v="3927" actId="20577"/>
          <ac:spMkLst>
            <pc:docMk/>
            <pc:sldMk cId="2868723537" sldId="28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45:20.076" v="4248" actId="207"/>
          <ac:spMkLst>
            <pc:docMk/>
            <pc:sldMk cId="2868723537" sldId="282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46:44.825" v="4253" actId="1076"/>
        <pc:sldMkLst>
          <pc:docMk/>
          <pc:sldMk cId="748966439" sldId="283"/>
        </pc:sldMkLst>
        <pc:spChg chg="mod">
          <ac:chgData name="Hein van Wanrooij" userId="ebcdd4c57331f9b2" providerId="LiveId" clId="{9B620784-A96A-4A09-81E0-6311C54AB5CE}" dt="2023-10-22T09:40:45.634" v="3949" actId="20577"/>
          <ac:spMkLst>
            <pc:docMk/>
            <pc:sldMk cId="748966439" sldId="283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2T09:40:50.448" v="3952" actId="478"/>
          <ac:spMkLst>
            <pc:docMk/>
            <pc:sldMk cId="748966439" sldId="283"/>
            <ac:spMk id="4" creationId="{5811C3DC-6F08-6D19-0A68-031F7D209C73}"/>
          </ac:spMkLst>
        </pc:spChg>
        <pc:picChg chg="del">
          <ac:chgData name="Hein van Wanrooij" userId="ebcdd4c57331f9b2" providerId="LiveId" clId="{9B620784-A96A-4A09-81E0-6311C54AB5CE}" dt="2023-10-22T09:40:46.824" v="3950" actId="478"/>
          <ac:picMkLst>
            <pc:docMk/>
            <pc:sldMk cId="748966439" sldId="283"/>
            <ac:picMk id="1028" creationId="{D2A6CA1C-C265-232B-CD85-1B37213B9527}"/>
          </ac:picMkLst>
        </pc:picChg>
        <pc:picChg chg="add mod">
          <ac:chgData name="Hein van Wanrooij" userId="ebcdd4c57331f9b2" providerId="LiveId" clId="{9B620784-A96A-4A09-81E0-6311C54AB5CE}" dt="2023-10-22T09:41:03.189" v="3960" actId="14100"/>
          <ac:picMkLst>
            <pc:docMk/>
            <pc:sldMk cId="748966439" sldId="283"/>
            <ac:picMk id="2050" creationId="{ADE94B34-EC66-666C-33C5-E2B4ADDF771C}"/>
          </ac:picMkLst>
        </pc:picChg>
        <pc:picChg chg="add mod">
          <ac:chgData name="Hein van Wanrooij" userId="ebcdd4c57331f9b2" providerId="LiveId" clId="{9B620784-A96A-4A09-81E0-6311C54AB5CE}" dt="2023-10-22T09:46:44.825" v="4253" actId="1076"/>
          <ac:picMkLst>
            <pc:docMk/>
            <pc:sldMk cId="748966439" sldId="283"/>
            <ac:picMk id="2052" creationId="{959741E9-3479-A48A-60C4-1916A2EE67ED}"/>
          </ac:picMkLst>
        </pc:picChg>
      </pc:sldChg>
      <pc:sldChg chg="modSp add mod">
        <pc:chgData name="Hein van Wanrooij" userId="ebcdd4c57331f9b2" providerId="LiveId" clId="{9B620784-A96A-4A09-81E0-6311C54AB5CE}" dt="2023-10-22T09:51:32.727" v="4264" actId="20577"/>
        <pc:sldMkLst>
          <pc:docMk/>
          <pc:sldMk cId="3623666556" sldId="284"/>
        </pc:sldMkLst>
        <pc:spChg chg="mod">
          <ac:chgData name="Hein van Wanrooij" userId="ebcdd4c57331f9b2" providerId="LiveId" clId="{9B620784-A96A-4A09-81E0-6311C54AB5CE}" dt="2023-10-22T09:51:32.727" v="4264" actId="20577"/>
          <ac:spMkLst>
            <pc:docMk/>
            <pc:sldMk cId="3623666556" sldId="28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54:29.348" v="4680" actId="207"/>
        <pc:sldMkLst>
          <pc:docMk/>
          <pc:sldMk cId="440491970" sldId="285"/>
        </pc:sldMkLst>
        <pc:spChg chg="mod">
          <ac:chgData name="Hein van Wanrooij" userId="ebcdd4c57331f9b2" providerId="LiveId" clId="{9B620784-A96A-4A09-81E0-6311C54AB5CE}" dt="2023-10-22T09:51:38.337" v="4270" actId="20577"/>
          <ac:spMkLst>
            <pc:docMk/>
            <pc:sldMk cId="440491970" sldId="28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54:29.348" v="4680" actId="207"/>
          <ac:spMkLst>
            <pc:docMk/>
            <pc:sldMk cId="440491970" sldId="285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52:03.842" v="4283" actId="1076"/>
        <pc:sldMkLst>
          <pc:docMk/>
          <pc:sldMk cId="1258627646" sldId="286"/>
        </pc:sldMkLst>
        <pc:spChg chg="mod">
          <ac:chgData name="Hein van Wanrooij" userId="ebcdd4c57331f9b2" providerId="LiveId" clId="{9B620784-A96A-4A09-81E0-6311C54AB5CE}" dt="2023-10-22T09:51:42.188" v="4276" actId="20577"/>
          <ac:spMkLst>
            <pc:docMk/>
            <pc:sldMk cId="1258627646" sldId="286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51:44.631" v="4277" actId="478"/>
          <ac:picMkLst>
            <pc:docMk/>
            <pc:sldMk cId="1258627646" sldId="286"/>
            <ac:picMk id="2050" creationId="{ADE94B34-EC66-666C-33C5-E2B4ADDF771C}"/>
          </ac:picMkLst>
        </pc:picChg>
        <pc:picChg chg="del">
          <ac:chgData name="Hein van Wanrooij" userId="ebcdd4c57331f9b2" providerId="LiveId" clId="{9B620784-A96A-4A09-81E0-6311C54AB5CE}" dt="2023-10-22T09:51:44.997" v="4278" actId="478"/>
          <ac:picMkLst>
            <pc:docMk/>
            <pc:sldMk cId="1258627646" sldId="286"/>
            <ac:picMk id="2052" creationId="{959741E9-3479-A48A-60C4-1916A2EE67ED}"/>
          </ac:picMkLst>
        </pc:picChg>
        <pc:picChg chg="add mod">
          <ac:chgData name="Hein van Wanrooij" userId="ebcdd4c57331f9b2" providerId="LiveId" clId="{9B620784-A96A-4A09-81E0-6311C54AB5CE}" dt="2023-10-22T09:52:03.842" v="4283" actId="1076"/>
          <ac:picMkLst>
            <pc:docMk/>
            <pc:sldMk cId="1258627646" sldId="286"/>
            <ac:picMk id="3074" creationId="{3BE7ED8D-1BCA-8501-C76F-9401B87D02D9}"/>
          </ac:picMkLst>
        </pc:picChg>
      </pc:sldChg>
      <pc:sldChg chg="modSp add mod">
        <pc:chgData name="Hein van Wanrooij" userId="ebcdd4c57331f9b2" providerId="LiveId" clId="{9B620784-A96A-4A09-81E0-6311C54AB5CE}" dt="2023-10-22T10:04:23.878" v="4779" actId="20577"/>
        <pc:sldMkLst>
          <pc:docMk/>
          <pc:sldMk cId="2416844119" sldId="287"/>
        </pc:sldMkLst>
        <pc:spChg chg="mod">
          <ac:chgData name="Hein van Wanrooij" userId="ebcdd4c57331f9b2" providerId="LiveId" clId="{9B620784-A96A-4A09-81E0-6311C54AB5CE}" dt="2023-10-22T10:04:23.878" v="4779" actId="20577"/>
          <ac:spMkLst>
            <pc:docMk/>
            <pc:sldMk cId="2416844119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07:07.397" v="5106" actId="207"/>
        <pc:sldMkLst>
          <pc:docMk/>
          <pc:sldMk cId="2907141311" sldId="288"/>
        </pc:sldMkLst>
        <pc:spChg chg="mod">
          <ac:chgData name="Hein van Wanrooij" userId="ebcdd4c57331f9b2" providerId="LiveId" clId="{9B620784-A96A-4A09-81E0-6311C54AB5CE}" dt="2023-10-22T10:03:57.297" v="4765" actId="20577"/>
          <ac:spMkLst>
            <pc:docMk/>
            <pc:sldMk cId="2907141311" sldId="28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07:07.397" v="5106" actId="207"/>
          <ac:spMkLst>
            <pc:docMk/>
            <pc:sldMk cId="2907141311" sldId="288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04:03.299" v="4775" actId="20577"/>
        <pc:sldMkLst>
          <pc:docMk/>
          <pc:sldMk cId="827312380" sldId="289"/>
        </pc:sldMkLst>
        <pc:spChg chg="mod">
          <ac:chgData name="Hein van Wanrooij" userId="ebcdd4c57331f9b2" providerId="LiveId" clId="{9B620784-A96A-4A09-81E0-6311C54AB5CE}" dt="2023-10-22T10:04:03.299" v="4775" actId="20577"/>
          <ac:spMkLst>
            <pc:docMk/>
            <pc:sldMk cId="827312380" sldId="28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10:02:50.053" v="4731" actId="478"/>
          <ac:picMkLst>
            <pc:docMk/>
            <pc:sldMk cId="827312380" sldId="289"/>
            <ac:picMk id="3074" creationId="{3BE7ED8D-1BCA-8501-C76F-9401B87D02D9}"/>
          </ac:picMkLst>
        </pc:picChg>
        <pc:picChg chg="add mod">
          <ac:chgData name="Hein van Wanrooij" userId="ebcdd4c57331f9b2" providerId="LiveId" clId="{9B620784-A96A-4A09-81E0-6311C54AB5CE}" dt="2023-10-22T10:03:04.699" v="4736" actId="14100"/>
          <ac:picMkLst>
            <pc:docMk/>
            <pc:sldMk cId="827312380" sldId="289"/>
            <ac:picMk id="4098" creationId="{130957AC-9026-C0FC-5267-DB6D602F64F9}"/>
          </ac:picMkLst>
        </pc:picChg>
        <pc:picChg chg="add mod">
          <ac:chgData name="Hein van Wanrooij" userId="ebcdd4c57331f9b2" providerId="LiveId" clId="{9B620784-A96A-4A09-81E0-6311C54AB5CE}" dt="2023-10-22T10:03:29.628" v="4745" actId="1076"/>
          <ac:picMkLst>
            <pc:docMk/>
            <pc:sldMk cId="827312380" sldId="289"/>
            <ac:picMk id="4100" creationId="{5B9A69E6-AA5E-919F-4F68-44FFE36B83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B272-7CED-FB5C-6B92-C5EE4181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B086A4-CFC8-F88D-F288-48ADA5F76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9205FE-417C-669F-E3F0-8C65727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9F16DB-4906-FD20-2B47-215BE99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A9CF7-5DA2-4C72-BBE4-9052E4A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6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FC9A-32BB-D37A-A92A-968CD01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B32783-E6C6-3F17-5F5E-7781F4B0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7178F7-47BA-AB2C-5973-1A632BD0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E9D76C-36E5-0F26-72B7-CBBA4FC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EB47CA-B7B3-B207-2743-0665CAA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4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43DFE8-9323-5456-3BAE-22A25CBC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CBCE62-ED3B-33B5-8C2A-20270B9A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AA87A2-D370-7673-A9EF-9DD4374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B1B586-0BC7-E865-1DE3-FC437DA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EDA1E2-2AAE-FEAF-097B-EDB6AA1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2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2716-C751-7F22-03F0-F82BD6E1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50836D-D06B-4A14-58FE-005D613F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D264DD-0EBC-5EE8-0E4C-E066B89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0482C-0C81-8D99-C83B-820991C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421920-1A6E-929E-D151-E081D2CF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8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ABC7D-4C98-4E9C-677B-3FDA40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93775C-59DD-9A5B-01A0-0B1D00EE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482996-04D3-C498-E31C-D8A23EA2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66124-AD5A-A3D0-A69D-C7D0DD25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DA5F8E-FC6B-ECF9-0902-43461B09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3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26CCF-D41F-612A-23D3-335C7A4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598A0-520B-979A-2F71-8440F1FB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7958C2-BA28-5EFF-F7EE-1E68FAF1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8B3C8B-AA2B-8399-401F-CDD5D03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8B431A-9182-5394-BF0C-B6D7FF9A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2C5B4A-6869-39D2-7726-92C70899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3DA4-9467-77CD-FF07-6B5112B8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0139FA-CE52-4CB0-8286-79EE7E63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40C3A9-839C-F3DE-C9DF-8B45D80D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D0C951-C1DD-095F-C3F3-569006A4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174D0C-0136-B68D-EBA3-A0B015E2A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E3C8A8-1561-3DFD-29A3-E9EABD9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22-10-2023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CCFF22-3A93-CE62-EFFD-9B07A2B2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C29704-06AA-04A2-EC21-B6882128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65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1E41B-3E41-5A73-AD09-E8FD7138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507013-252F-74F5-3526-3B6F1B7F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22-10-2023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BC1E5-E73C-808F-EBEA-9ECCF9C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7359F3-70A9-D489-2068-D0E58C4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0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19C3E4F-0CAB-8BB7-E1AD-5EF7152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22-10-2023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C84ABB-D811-A3B8-82A1-06C12652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339F8D-BE9F-33F6-6A00-A3B4756D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9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5F0CC-0BAE-FA5B-59C1-6825C0BE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97E74-38B2-09D0-90FF-86FCC4B0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77B923-6239-B7C7-1309-CA4D5AC85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C93DB1-0426-8860-F3AA-C4E6E17D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3FABF6-8E09-BDB5-CDD9-8D1722D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A2F37A-E42D-DF54-AAAD-473E2F9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7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0B183-DB72-A6A9-5BE7-4D9ABAEE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4481DB-186D-FF58-6858-6E2ED5282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9813E9-87C8-14AD-E708-152DDBCB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38DB12-0805-0E9D-5DD7-42850DD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627097-9FFE-5510-B0F9-6EBB42A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26E4B1-03BD-43F8-16AB-1B14981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42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48245A5-D5FA-A903-83BF-58C28C9E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16676F-6AA6-1C4F-15BD-88771089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69267E-5B74-4A60-0BAC-51D398F12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D366-9D87-47C8-9C04-02D6655FA638}" type="datetimeFigureOut">
              <a:rPr lang="nl-NL" smtClean="0"/>
              <a:t>22-10-2023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1800FB-E866-3E4C-EEA4-5973BDB7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4CB889-DBC3-DEC7-8986-131C39670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(</a:t>
            </a:r>
            <a:r>
              <a:rPr lang="nl-NL" sz="9000" b="1" dirty="0" err="1"/>
              <a:t>lichaams</a:t>
            </a:r>
            <a:r>
              <a:rPr lang="nl-NL" sz="9000" b="1" dirty="0"/>
              <a:t>)Diagonaal</a:t>
            </a:r>
          </a:p>
        </p:txBody>
      </p:sp>
    </p:spTree>
    <p:extLst>
      <p:ext uri="{BB962C8B-B14F-4D97-AF65-F5344CB8AC3E}">
        <p14:creationId xmlns:p14="http://schemas.microsoft.com/office/powerpoint/2010/main" val="241684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Bol</a:t>
            </a:r>
          </a:p>
        </p:txBody>
      </p:sp>
    </p:spTree>
    <p:extLst>
      <p:ext uri="{BB962C8B-B14F-4D97-AF65-F5344CB8AC3E}">
        <p14:creationId xmlns:p14="http://schemas.microsoft.com/office/powerpoint/2010/main" val="285015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Bol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bol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</a:t>
            </a:r>
          </a:p>
          <a:p>
            <a:r>
              <a:rPr lang="nl-NL" dirty="0"/>
              <a:t>Alle </a:t>
            </a:r>
            <a:r>
              <a:rPr lang="nl-NL" dirty="0">
                <a:solidFill>
                  <a:srgbClr val="7030A0"/>
                </a:solidFill>
              </a:rPr>
              <a:t>punten</a:t>
            </a:r>
            <a:r>
              <a:rPr lang="nl-NL" dirty="0"/>
              <a:t> op een bol liggen even ver van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af. </a:t>
            </a:r>
          </a:p>
          <a:p>
            <a:r>
              <a:rPr lang="nl-NL" dirty="0"/>
              <a:t>Deze afstand noemen we de </a:t>
            </a:r>
            <a:r>
              <a:rPr lang="nl-NL" dirty="0">
                <a:solidFill>
                  <a:srgbClr val="7030A0"/>
                </a:solidFill>
              </a:rPr>
              <a:t>straal</a:t>
            </a:r>
            <a:r>
              <a:rPr lang="nl-NL" dirty="0"/>
              <a:t>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08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Bol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8" name="Picture 4" descr="wiskunde.eu : Overzicht opgaven">
            <a:extLst>
              <a:ext uri="{FF2B5EF4-FFF2-40B4-BE49-F238E27FC236}">
                <a16:creationId xmlns:a16="http://schemas.microsoft.com/office/drawing/2014/main" id="{D2A6CA1C-C265-232B-CD85-1B37213B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17" y="1533369"/>
            <a:ext cx="4680965" cy="460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6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Vierkant</a:t>
            </a:r>
          </a:p>
        </p:txBody>
      </p:sp>
    </p:spTree>
    <p:extLst>
      <p:ext uri="{BB962C8B-B14F-4D97-AF65-F5344CB8AC3E}">
        <p14:creationId xmlns:p14="http://schemas.microsoft.com/office/powerpoint/2010/main" val="258055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Vierkant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vierkant is een </a:t>
            </a:r>
            <a:r>
              <a:rPr lang="nl-NL" dirty="0">
                <a:solidFill>
                  <a:srgbClr val="7030A0"/>
                </a:solidFill>
              </a:rPr>
              <a:t>vierhoek</a:t>
            </a:r>
            <a:r>
              <a:rPr lang="nl-NL" dirty="0"/>
              <a:t> met vier </a:t>
            </a:r>
            <a:r>
              <a:rPr lang="nl-NL" dirty="0">
                <a:solidFill>
                  <a:srgbClr val="7030A0"/>
                </a:solidFill>
              </a:rPr>
              <a:t>rechte hoeken </a:t>
            </a:r>
            <a:r>
              <a:rPr lang="nl-NL" dirty="0"/>
              <a:t>en vier even lange </a:t>
            </a:r>
            <a:r>
              <a:rPr lang="nl-NL" dirty="0">
                <a:solidFill>
                  <a:srgbClr val="7030A0"/>
                </a:solidFill>
              </a:rPr>
              <a:t>zijden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819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Vierkant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5E9900-D1CE-C992-BC31-58BEE4A9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947" t="9447" r="48892" b="59292"/>
          <a:stretch/>
        </p:blipFill>
        <p:spPr>
          <a:xfrm>
            <a:off x="3613062" y="1129369"/>
            <a:ext cx="5778675" cy="461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Rechthoek</a:t>
            </a:r>
          </a:p>
        </p:txBody>
      </p:sp>
    </p:spTree>
    <p:extLst>
      <p:ext uri="{BB962C8B-B14F-4D97-AF65-F5344CB8AC3E}">
        <p14:creationId xmlns:p14="http://schemas.microsoft.com/office/powerpoint/2010/main" val="194539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Rechthoek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7703"/>
            <a:ext cx="9144000" cy="1655762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rechthoek is een </a:t>
            </a:r>
            <a:r>
              <a:rPr lang="nl-NL" dirty="0">
                <a:solidFill>
                  <a:srgbClr val="7030A0"/>
                </a:solidFill>
              </a:rPr>
              <a:t>vierhoek</a:t>
            </a:r>
            <a:r>
              <a:rPr lang="nl-NL" dirty="0"/>
              <a:t> met vier </a:t>
            </a:r>
            <a:r>
              <a:rPr lang="nl-NL" dirty="0">
                <a:solidFill>
                  <a:srgbClr val="7030A0"/>
                </a:solidFill>
              </a:rPr>
              <a:t>rechte hoeken</a:t>
            </a:r>
            <a:r>
              <a:rPr lang="nl-NL" dirty="0"/>
              <a:t>.</a:t>
            </a:r>
          </a:p>
          <a:p>
            <a:r>
              <a:rPr lang="nl-NL" dirty="0"/>
              <a:t>Twee </a:t>
            </a:r>
            <a:r>
              <a:rPr lang="nl-NL" dirty="0">
                <a:solidFill>
                  <a:srgbClr val="7030A0"/>
                </a:solidFill>
              </a:rPr>
              <a:t>zijden</a:t>
            </a:r>
            <a:r>
              <a:rPr lang="nl-NL" dirty="0"/>
              <a:t> die tegen over elkaar liggen zijn even lang.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7990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Rechthoek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5E9900-D1CE-C992-BC31-58BEE4A9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819" t="9561" r="27020" b="63614"/>
          <a:stretch/>
        </p:blipFill>
        <p:spPr>
          <a:xfrm>
            <a:off x="2788920" y="1437433"/>
            <a:ext cx="7223760" cy="49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84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Zijvlakken</a:t>
            </a:r>
          </a:p>
        </p:txBody>
      </p:sp>
    </p:spTree>
    <p:extLst>
      <p:ext uri="{BB962C8B-B14F-4D97-AF65-F5344CB8AC3E}">
        <p14:creationId xmlns:p14="http://schemas.microsoft.com/office/powerpoint/2010/main" val="327141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(</a:t>
            </a:r>
            <a:r>
              <a:rPr lang="nl-NL" dirty="0" err="1"/>
              <a:t>lichaams</a:t>
            </a:r>
            <a:r>
              <a:rPr lang="nl-NL" dirty="0"/>
              <a:t>)Diagonaal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twee </a:t>
            </a:r>
            <a:r>
              <a:rPr lang="nl-NL" dirty="0">
                <a:solidFill>
                  <a:srgbClr val="7030A0"/>
                </a:solidFill>
              </a:rPr>
              <a:t>hoekpunten </a:t>
            </a:r>
            <a:r>
              <a:rPr lang="nl-NL" dirty="0"/>
              <a:t>met elkaar verbind zonder over een </a:t>
            </a:r>
            <a:r>
              <a:rPr lang="nl-NL" dirty="0">
                <a:solidFill>
                  <a:srgbClr val="7030A0"/>
                </a:solidFill>
              </a:rPr>
              <a:t>ribbe</a:t>
            </a:r>
            <a:r>
              <a:rPr lang="nl-NL" dirty="0"/>
              <a:t> of </a:t>
            </a:r>
            <a:r>
              <a:rPr lang="nl-NL" dirty="0">
                <a:solidFill>
                  <a:srgbClr val="7030A0"/>
                </a:solidFill>
              </a:rPr>
              <a:t>zijde</a:t>
            </a:r>
            <a:r>
              <a:rPr lang="nl-NL" dirty="0"/>
              <a:t> te gaan.</a:t>
            </a:r>
          </a:p>
          <a:p>
            <a:r>
              <a:rPr lang="nl-NL" dirty="0"/>
              <a:t>Een diagonaal zie je terug in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Een lichaamsdiagonaal zie je terug in </a:t>
            </a:r>
            <a:r>
              <a:rPr lang="nl-NL" dirty="0">
                <a:solidFill>
                  <a:srgbClr val="7030A0"/>
                </a:solidFill>
              </a:rPr>
              <a:t>ruimtefiguren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7141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Zijvlakken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Zijvlakken zijn de zijkanten van een </a:t>
            </a:r>
            <a:r>
              <a:rPr lang="nl-NL" dirty="0">
                <a:solidFill>
                  <a:srgbClr val="7030A0"/>
                </a:solidFill>
              </a:rPr>
              <a:t>ruimtelijkfiguur</a:t>
            </a:r>
            <a:r>
              <a:rPr lang="nl-NL" dirty="0"/>
              <a:t>.</a:t>
            </a:r>
          </a:p>
          <a:p>
            <a:r>
              <a:rPr lang="nl-NL" dirty="0"/>
              <a:t>Een zijvlak wordt ingesloten door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.</a:t>
            </a:r>
          </a:p>
          <a:p>
            <a:r>
              <a:rPr lang="nl-NL" dirty="0"/>
              <a:t>Een zijvlak krijgt zijn naam door alle hoekpunten tegen de klok in achter elkaar te zetten.</a:t>
            </a:r>
          </a:p>
          <a:p>
            <a:r>
              <a:rPr lang="nl-NL" dirty="0"/>
              <a:t>Interessante zijvlakken zijn 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 en het </a:t>
            </a:r>
            <a:r>
              <a:rPr lang="nl-NL" dirty="0">
                <a:solidFill>
                  <a:srgbClr val="7030A0"/>
                </a:solidFill>
              </a:rPr>
              <a:t>bovenvlak.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5998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Zijvlakken</a:t>
            </a:r>
            <a:endParaRPr lang="nl-NL" dirty="0"/>
          </a:p>
        </p:txBody>
      </p:sp>
      <p:pic>
        <p:nvPicPr>
          <p:cNvPr id="5" name="Picture 2" descr="Ruimtelijke figuren">
            <a:extLst>
              <a:ext uri="{FF2B5EF4-FFF2-40B4-BE49-F238E27FC236}">
                <a16:creationId xmlns:a16="http://schemas.microsoft.com/office/drawing/2014/main" id="{C9E4E225-5344-F548-2C2F-CC23109AB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3221648" y="1209184"/>
            <a:ext cx="5748704" cy="50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4534D47B-6013-C669-F6E2-00697ECB1ED2}"/>
                  </a:ext>
                </a:extLst>
              </p:cNvPr>
              <p:cNvSpPr txBox="1"/>
              <p:nvPr/>
            </p:nvSpPr>
            <p:spPr>
              <a:xfrm>
                <a:off x="1345769" y="3293389"/>
                <a:ext cx="13524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i="1" dirty="0" smtClean="0">
                          <a:latin typeface="Cambria Math" panose="02040503050406030204" pitchFamily="18" charset="0"/>
                        </a:rPr>
                        <m:t>𝐸𝐹𝐺𝐻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4534D47B-6013-C669-F6E2-00697ECB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69" y="3293389"/>
                <a:ext cx="13524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15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Balk</a:t>
            </a:r>
          </a:p>
        </p:txBody>
      </p:sp>
    </p:spTree>
    <p:extLst>
      <p:ext uri="{BB962C8B-B14F-4D97-AF65-F5344CB8AC3E}">
        <p14:creationId xmlns:p14="http://schemas.microsoft.com/office/powerpoint/2010/main" val="3225889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Balk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r>
              <a:rPr lang="nl-NL" dirty="0"/>
              <a:t>Een balk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 </a:t>
            </a:r>
          </a:p>
          <a:p>
            <a:r>
              <a:rPr lang="nl-NL" dirty="0"/>
              <a:t>Een balk heeft 8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, 12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 en 6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.</a:t>
            </a:r>
          </a:p>
          <a:p>
            <a:r>
              <a:rPr lang="nl-NL" dirty="0"/>
              <a:t>Deze zijvlakken hebben de vorm van een </a:t>
            </a:r>
            <a:r>
              <a:rPr lang="nl-NL" dirty="0">
                <a:solidFill>
                  <a:srgbClr val="7030A0"/>
                </a:solidFill>
              </a:rPr>
              <a:t>rechthoek</a:t>
            </a:r>
            <a:r>
              <a:rPr lang="nl-NL" dirty="0"/>
              <a:t> of </a:t>
            </a:r>
            <a:r>
              <a:rPr lang="nl-NL" dirty="0">
                <a:solidFill>
                  <a:srgbClr val="7030A0"/>
                </a:solidFill>
              </a:rPr>
              <a:t>vierkant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4683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Balk</a:t>
            </a:r>
            <a:endParaRPr lang="nl-NL" dirty="0"/>
          </a:p>
        </p:txBody>
      </p:sp>
      <p:pic>
        <p:nvPicPr>
          <p:cNvPr id="1026" name="Picture 2" descr="Balk | StudyGo">
            <a:extLst>
              <a:ext uri="{FF2B5EF4-FFF2-40B4-BE49-F238E27FC236}">
                <a16:creationId xmlns:a16="http://schemas.microsoft.com/office/drawing/2014/main" id="{F7B3A1DE-308E-109A-486E-DB59A25E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619" y="1998890"/>
            <a:ext cx="54578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/>
              <p:nvPr/>
            </p:nvSpPr>
            <p:spPr>
              <a:xfrm>
                <a:off x="5102680" y="1522640"/>
                <a:ext cx="1890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Balk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𝐸𝐹𝐺𝐻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80" y="1522640"/>
                <a:ext cx="1890902" cy="369332"/>
              </a:xfrm>
              <a:prstGeom prst="rect">
                <a:avLst/>
              </a:prstGeom>
              <a:blipFill>
                <a:blip r:embed="rId3"/>
                <a:stretch>
                  <a:fillRect l="-2581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025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Ruimtefiguren</a:t>
            </a:r>
          </a:p>
          <a:p>
            <a:pPr algn="ctr"/>
            <a:r>
              <a:rPr lang="nl-NL" sz="9000" b="1" dirty="0"/>
              <a:t>Lichamen</a:t>
            </a:r>
          </a:p>
        </p:txBody>
      </p:sp>
    </p:spTree>
    <p:extLst>
      <p:ext uri="{BB962C8B-B14F-4D97-AF65-F5344CB8AC3E}">
        <p14:creationId xmlns:p14="http://schemas.microsoft.com/office/powerpoint/2010/main" val="4166848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Ruimtefiguren en lichamen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901" y="1355453"/>
            <a:ext cx="9524198" cy="1655762"/>
          </a:xfrm>
        </p:spPr>
        <p:txBody>
          <a:bodyPr>
            <a:normAutofit/>
          </a:bodyPr>
          <a:lstStyle/>
          <a:p>
            <a:r>
              <a:rPr lang="nl-NL" dirty="0"/>
              <a:t>Dit zijn figuren die ruimte in nemen.</a:t>
            </a:r>
          </a:p>
          <a:p>
            <a:r>
              <a:rPr lang="nl-NL" dirty="0"/>
              <a:t>De zeven belangrijkste: </a:t>
            </a:r>
            <a:r>
              <a:rPr lang="nl-NL" dirty="0">
                <a:solidFill>
                  <a:srgbClr val="7030A0"/>
                </a:solidFill>
              </a:rPr>
              <a:t>Kubus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balk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cilinder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kegel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piramide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bol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prisma</a:t>
            </a:r>
            <a:r>
              <a:rPr lang="nl-NL" dirty="0"/>
              <a:t>.</a:t>
            </a:r>
          </a:p>
          <a:p>
            <a:r>
              <a:rPr lang="nl-NL" dirty="0"/>
              <a:t>Het kan zijn dat een figuur bestaat uit meerdere ruimtelijke figuren.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9741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Ruimtefiguren en lichamen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AFE3D84-DC39-8664-0C7A-3695C862A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8" r="81386" b="10139"/>
          <a:stretch/>
        </p:blipFill>
        <p:spPr>
          <a:xfrm>
            <a:off x="8610342" y="2201917"/>
            <a:ext cx="1495354" cy="2758965"/>
          </a:xfrm>
          <a:prstGeom prst="rect">
            <a:avLst/>
          </a:prstGeom>
        </p:spPr>
      </p:pic>
      <p:pic>
        <p:nvPicPr>
          <p:cNvPr id="2054" name="Picture 6" descr="Slimleren - Namen van ruimtefiguren">
            <a:extLst>
              <a:ext uri="{FF2B5EF4-FFF2-40B4-BE49-F238E27FC236}">
                <a16:creationId xmlns:a16="http://schemas.microsoft.com/office/drawing/2014/main" id="{AB37AF2C-B743-3E7B-FC66-C3D7ACA6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" y="1175758"/>
            <a:ext cx="5445760" cy="54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467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Hoekpunten</a:t>
            </a:r>
          </a:p>
        </p:txBody>
      </p:sp>
    </p:spTree>
    <p:extLst>
      <p:ext uri="{BB962C8B-B14F-4D97-AF65-F5344CB8AC3E}">
        <p14:creationId xmlns:p14="http://schemas.microsoft.com/office/powerpoint/2010/main" val="3114244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Hoekpunten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450" y="1365612"/>
            <a:ext cx="9969099" cy="2530747"/>
          </a:xfrm>
        </p:spPr>
        <p:txBody>
          <a:bodyPr>
            <a:normAutofit/>
          </a:bodyPr>
          <a:lstStyle/>
          <a:p>
            <a:r>
              <a:rPr lang="nl-NL" dirty="0"/>
              <a:t>Hoekpunten zijn </a:t>
            </a:r>
            <a:r>
              <a:rPr lang="nl-NL" dirty="0">
                <a:solidFill>
                  <a:srgbClr val="7030A0"/>
                </a:solidFill>
              </a:rPr>
              <a:t>punten</a:t>
            </a:r>
            <a:r>
              <a:rPr lang="nl-NL" dirty="0"/>
              <a:t> waar twee (of meer) </a:t>
            </a:r>
            <a:r>
              <a:rPr lang="nl-NL" dirty="0">
                <a:solidFill>
                  <a:srgbClr val="7030A0"/>
                </a:solidFill>
              </a:rPr>
              <a:t>lijnen</a:t>
            </a:r>
            <a:r>
              <a:rPr lang="nl-NL" dirty="0"/>
              <a:t> bij elkaar komen.</a:t>
            </a:r>
          </a:p>
          <a:p>
            <a:r>
              <a:rPr lang="nl-NL" dirty="0"/>
              <a:t>Hoekpunten komen voor in </a:t>
            </a:r>
            <a:r>
              <a:rPr lang="nl-NL" dirty="0">
                <a:solidFill>
                  <a:srgbClr val="7030A0"/>
                </a:solidFill>
              </a:rPr>
              <a:t>ruimtefiguren</a:t>
            </a:r>
            <a:r>
              <a:rPr lang="nl-NL" dirty="0"/>
              <a:t>, maar ook in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Door hoekpunten te gebruiken kun je makkelijk aangeven waar je over praat.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917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(</a:t>
            </a:r>
            <a:r>
              <a:rPr lang="nl-NL" dirty="0" err="1"/>
              <a:t>lichaams</a:t>
            </a:r>
            <a:r>
              <a:rPr lang="nl-NL" dirty="0"/>
              <a:t>)Diagonaal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098" name="Picture 2" descr="Slimleren - Introductie van hoekpunten, zijden en diagonalen">
            <a:extLst>
              <a:ext uri="{FF2B5EF4-FFF2-40B4-BE49-F238E27FC236}">
                <a16:creationId xmlns:a16="http://schemas.microsoft.com/office/drawing/2014/main" id="{130957AC-9026-C0FC-5267-DB6D602F6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8" y="1129369"/>
            <a:ext cx="5823642" cy="582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onaalvlakken en lichaamsdiagonalen | StudyGo">
            <a:extLst>
              <a:ext uri="{FF2B5EF4-FFF2-40B4-BE49-F238E27FC236}">
                <a16:creationId xmlns:a16="http://schemas.microsoft.com/office/drawing/2014/main" id="{5B9A69E6-AA5E-919F-4F68-44FFE36B8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9" r="11762"/>
          <a:stretch/>
        </p:blipFill>
        <p:spPr bwMode="auto">
          <a:xfrm>
            <a:off x="5892800" y="1729443"/>
            <a:ext cx="6377636" cy="446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312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Hoekpunten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307F16C8-3A66-8D20-5118-E1F8536AD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1512253" y="2162493"/>
            <a:ext cx="3496627" cy="307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riehoek - Wikikids">
            <a:extLst>
              <a:ext uri="{FF2B5EF4-FFF2-40B4-BE49-F238E27FC236}">
                <a16:creationId xmlns:a16="http://schemas.microsoft.com/office/drawing/2014/main" id="{C7FDFDD9-9008-0B96-01B6-7CAF888E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2" y="2426393"/>
            <a:ext cx="3788727" cy="28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27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Ribben</a:t>
            </a:r>
          </a:p>
        </p:txBody>
      </p:sp>
    </p:spTree>
    <p:extLst>
      <p:ext uri="{BB962C8B-B14F-4D97-AF65-F5344CB8AC3E}">
        <p14:creationId xmlns:p14="http://schemas.microsoft.com/office/powerpoint/2010/main" val="3650281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Ribben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Ribben zijn de randen van een </a:t>
            </a:r>
            <a:r>
              <a:rPr lang="nl-NL" dirty="0">
                <a:solidFill>
                  <a:srgbClr val="7030A0"/>
                </a:solidFill>
              </a:rPr>
              <a:t>ruimtelijkfiguur</a:t>
            </a:r>
            <a:r>
              <a:rPr lang="nl-NL" dirty="0"/>
              <a:t>, zo komen niet voor bij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Een ribbe is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twee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 met elkaar verbind.</a:t>
            </a:r>
          </a:p>
          <a:p>
            <a:r>
              <a:rPr lang="nl-NL" dirty="0"/>
              <a:t>Het is ook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waar twee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samenkomen.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9432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Ribben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307F16C8-3A66-8D20-5118-E1F8536AD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3221648" y="1209184"/>
            <a:ext cx="5748704" cy="50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AB836C08-B18B-8E2D-75E4-D1CE9AB32B0F}"/>
                  </a:ext>
                </a:extLst>
              </p:cNvPr>
              <p:cNvSpPr txBox="1"/>
              <p:nvPr/>
            </p:nvSpPr>
            <p:spPr>
              <a:xfrm>
                <a:off x="1153304" y="3668939"/>
                <a:ext cx="85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600" i="1" dirty="0" smtClean="0">
                          <a:latin typeface="Cambria Math" panose="02040503050406030204" pitchFamily="18" charset="0"/>
                        </a:rPr>
                        <m:t>𝐸𝐹</m:t>
                      </m:r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AB836C08-B18B-8E2D-75E4-D1CE9AB3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04" y="3668939"/>
                <a:ext cx="8593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87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Cirkel</a:t>
            </a:r>
          </a:p>
        </p:txBody>
      </p:sp>
    </p:spTree>
    <p:extLst>
      <p:ext uri="{BB962C8B-B14F-4D97-AF65-F5344CB8AC3E}">
        <p14:creationId xmlns:p14="http://schemas.microsoft.com/office/powerpoint/2010/main" val="362366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Cirkel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cirkel is een </a:t>
            </a:r>
            <a:r>
              <a:rPr lang="nl-NL" dirty="0">
                <a:solidFill>
                  <a:srgbClr val="7030A0"/>
                </a:solidFill>
              </a:rPr>
              <a:t>vlak figuur</a:t>
            </a:r>
            <a:r>
              <a:rPr lang="nl-NL" dirty="0"/>
              <a:t>.</a:t>
            </a:r>
          </a:p>
          <a:p>
            <a:r>
              <a:rPr lang="nl-NL" dirty="0"/>
              <a:t>Elk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op de cirkel ligt even ver van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af.</a:t>
            </a:r>
          </a:p>
          <a:p>
            <a:r>
              <a:rPr lang="nl-NL" dirty="0"/>
              <a:t>De afstand van het middelpunt tot de cirkel noemen we de </a:t>
            </a:r>
            <a:r>
              <a:rPr lang="nl-NL" dirty="0">
                <a:solidFill>
                  <a:srgbClr val="7030A0"/>
                </a:solidFill>
              </a:rPr>
              <a:t>straal</a:t>
            </a:r>
            <a:r>
              <a:rPr lang="nl-NL" dirty="0"/>
              <a:t>.</a:t>
            </a:r>
          </a:p>
          <a:p>
            <a:r>
              <a:rPr lang="nl-NL" dirty="0"/>
              <a:t>De afstand van de cirkel naar de cirkel door het middelpunt heen noemen we de </a:t>
            </a:r>
            <a:r>
              <a:rPr lang="nl-NL" dirty="0">
                <a:solidFill>
                  <a:srgbClr val="7030A0"/>
                </a:solidFill>
              </a:rPr>
              <a:t>diameter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049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Cirkel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3BE7ED8D-1BCA-8501-C76F-9401B87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86" y="1129369"/>
            <a:ext cx="7107428" cy="546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62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Cilinder</a:t>
            </a:r>
          </a:p>
        </p:txBody>
      </p:sp>
    </p:spTree>
    <p:extLst>
      <p:ext uri="{BB962C8B-B14F-4D97-AF65-F5344CB8AC3E}">
        <p14:creationId xmlns:p14="http://schemas.microsoft.com/office/powerpoint/2010/main" val="222150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Cilinder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cilinder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</a:t>
            </a:r>
          </a:p>
          <a:p>
            <a:r>
              <a:rPr lang="nl-NL" dirty="0"/>
              <a:t>Een cilinder bestaat uit twee platte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en een gebogen zijvlak.</a:t>
            </a:r>
          </a:p>
          <a:p>
            <a:r>
              <a:rPr lang="nl-NL" dirty="0"/>
              <a:t>Een van deze twee platte zijvlakken noemen we 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.</a:t>
            </a:r>
          </a:p>
          <a:p>
            <a:r>
              <a:rPr lang="nl-NL" dirty="0"/>
              <a:t>Dit grondvlak heeft de vorm van een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872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Cilinder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0" name="Picture 2" descr="Cilinder (meetkunde) - Wikipedia">
            <a:extLst>
              <a:ext uri="{FF2B5EF4-FFF2-40B4-BE49-F238E27FC236}">
                <a16:creationId xmlns:a16="http://schemas.microsoft.com/office/drawing/2014/main" id="{ADE94B34-EC66-666C-33C5-E2B4ADDF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393729"/>
            <a:ext cx="2631440" cy="514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permarkt scanner - Blik soep Aanbiedingen en actuele prijzen vergelijken">
            <a:extLst>
              <a:ext uri="{FF2B5EF4-FFF2-40B4-BE49-F238E27FC236}">
                <a16:creationId xmlns:a16="http://schemas.microsoft.com/office/drawing/2014/main" id="{959741E9-3479-A48A-60C4-1916A2EE6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92" y="1503528"/>
            <a:ext cx="6562276" cy="492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9664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453</Words>
  <Application>Microsoft Office PowerPoint</Application>
  <PresentationFormat>Breedbeeld</PresentationFormat>
  <Paragraphs>95</Paragraphs>
  <Slides>33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Kantoorthema</vt:lpstr>
      <vt:lpstr>Wiskunde Termen</vt:lpstr>
      <vt:lpstr>(lichaams)Diagonaal</vt:lpstr>
      <vt:lpstr>Voorbeeld (lichaams)Diagonaal</vt:lpstr>
      <vt:lpstr>Wiskunde Termen</vt:lpstr>
      <vt:lpstr>Cirkel</vt:lpstr>
      <vt:lpstr>Voorbeeld Cirkel</vt:lpstr>
      <vt:lpstr>Wiskunde Termen</vt:lpstr>
      <vt:lpstr>Cilinder</vt:lpstr>
      <vt:lpstr>Voorbeeld Cilinder</vt:lpstr>
      <vt:lpstr>Wiskunde Termen</vt:lpstr>
      <vt:lpstr>Bol</vt:lpstr>
      <vt:lpstr>Voorbeeld Bol</vt:lpstr>
      <vt:lpstr>Wiskunde Termen</vt:lpstr>
      <vt:lpstr>Vierkant</vt:lpstr>
      <vt:lpstr>Voorbeeld Vierkant</vt:lpstr>
      <vt:lpstr>Wiskunde Termen</vt:lpstr>
      <vt:lpstr>Rechthoek</vt:lpstr>
      <vt:lpstr>Voorbeeld Rechthoek</vt:lpstr>
      <vt:lpstr>Wiskunde Termen</vt:lpstr>
      <vt:lpstr>Zijvlakken</vt:lpstr>
      <vt:lpstr>Voorbeeld Zijvlakken</vt:lpstr>
      <vt:lpstr>Wiskunde Termen</vt:lpstr>
      <vt:lpstr>Balk</vt:lpstr>
      <vt:lpstr>Voorbeeld Balk</vt:lpstr>
      <vt:lpstr>Wiskunde Termen</vt:lpstr>
      <vt:lpstr>Ruimtefiguren en lichamen</vt:lpstr>
      <vt:lpstr>Voorbeeld Ruimtefiguren en lichamen</vt:lpstr>
      <vt:lpstr>Wiskunde Termen</vt:lpstr>
      <vt:lpstr>Hoekpunten</vt:lpstr>
      <vt:lpstr>Voorbeeld Hoekpunten</vt:lpstr>
      <vt:lpstr>Wiskunde Termen</vt:lpstr>
      <vt:lpstr>Ribben</vt:lpstr>
      <vt:lpstr>Voorbeeld Ribben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Wiskunde Termen</dc:title>
  <dc:creator>Hein van Wanrooij</dc:creator>
  <cp:lastModifiedBy>Hein van Wanrooij</cp:lastModifiedBy>
  <cp:revision>1</cp:revision>
  <dcterms:created xsi:type="dcterms:W3CDTF">2023-10-21T12:35:18Z</dcterms:created>
  <dcterms:modified xsi:type="dcterms:W3CDTF">2023-10-22T10:07:15Z</dcterms:modified>
</cp:coreProperties>
</file>