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2" r:id="rId5"/>
    <p:sldId id="273" r:id="rId6"/>
    <p:sldId id="274" r:id="rId7"/>
    <p:sldId id="269" r:id="rId8"/>
    <p:sldId id="270" r:id="rId9"/>
    <p:sldId id="271" r:id="rId10"/>
    <p:sldId id="259" r:id="rId11"/>
    <p:sldId id="256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0784-A96A-4A09-81E0-6311C54AB5CE}" v="71" dt="2023-10-21T15:01:19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>
        <p:scale>
          <a:sx n="75" d="100"/>
          <a:sy n="75" d="100"/>
        </p:scale>
        <p:origin x="328" y="1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custSel addSld delSld modSld sldOrd">
      <pc:chgData name="Hein van Wanrooij" userId="ebcdd4c57331f9b2" providerId="LiveId" clId="{9B620784-A96A-4A09-81E0-6311C54AB5CE}" dt="2023-10-21T15:08:23.807" v="3650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26:23.582" v="2393" actId="20577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21-10-2023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272</Words>
  <Application>Microsoft Office PowerPoint</Application>
  <PresentationFormat>Breedbeeld</PresentationFormat>
  <Paragraphs>65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Kantoorthema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2023-10-21T15:08:32Z</dcterms:modified>
</cp:coreProperties>
</file>