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1" r:id="rId5"/>
    <p:sldId id="312" r:id="rId6"/>
    <p:sldId id="313" r:id="rId7"/>
    <p:sldId id="308" r:id="rId8"/>
    <p:sldId id="309" r:id="rId9"/>
    <p:sldId id="310" r:id="rId10"/>
    <p:sldId id="305" r:id="rId11"/>
    <p:sldId id="306" r:id="rId12"/>
    <p:sldId id="307" r:id="rId13"/>
    <p:sldId id="302" r:id="rId14"/>
    <p:sldId id="303" r:id="rId15"/>
    <p:sldId id="304" r:id="rId16"/>
    <p:sldId id="299" r:id="rId17"/>
    <p:sldId id="300" r:id="rId18"/>
    <p:sldId id="301" r:id="rId19"/>
    <p:sldId id="296" r:id="rId20"/>
    <p:sldId id="297" r:id="rId21"/>
    <p:sldId id="298" r:id="rId22"/>
    <p:sldId id="293" r:id="rId23"/>
    <p:sldId id="294" r:id="rId24"/>
    <p:sldId id="295" r:id="rId25"/>
    <p:sldId id="290" r:id="rId26"/>
    <p:sldId id="291" r:id="rId27"/>
    <p:sldId id="292" r:id="rId28"/>
    <p:sldId id="287" r:id="rId29"/>
    <p:sldId id="288" r:id="rId30"/>
    <p:sldId id="289" r:id="rId31"/>
    <p:sldId id="284" r:id="rId32"/>
    <p:sldId id="285" r:id="rId33"/>
    <p:sldId id="286" r:id="rId34"/>
    <p:sldId id="281" r:id="rId35"/>
    <p:sldId id="282" r:id="rId36"/>
    <p:sldId id="283" r:id="rId37"/>
    <p:sldId id="278" r:id="rId38"/>
    <p:sldId id="279" r:id="rId39"/>
    <p:sldId id="280" r:id="rId40"/>
    <p:sldId id="275" r:id="rId41"/>
    <p:sldId id="276" r:id="rId42"/>
    <p:sldId id="277" r:id="rId43"/>
    <p:sldId id="272" r:id="rId44"/>
    <p:sldId id="273" r:id="rId45"/>
    <p:sldId id="274" r:id="rId46"/>
    <p:sldId id="269" r:id="rId47"/>
    <p:sldId id="270" r:id="rId48"/>
    <p:sldId id="271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5BED6-7621-4159-A51C-B32EB1693C01}" v="232" dt="2023-11-28T19:45:5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90D5BED6-7621-4159-A51C-B32EB1693C01}"/>
    <pc:docChg chg="undo custSel addSld delSld modSld">
      <pc:chgData name="Hein van Wanrooij" userId="ebcdd4c57331f9b2" providerId="LiveId" clId="{90D5BED6-7621-4159-A51C-B32EB1693C01}" dt="2023-11-28T19:48:06.854" v="6291" actId="207"/>
      <pc:docMkLst>
        <pc:docMk/>
      </pc:docMkLst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74683351" sldId="25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06025180" sldId="25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25889807" sldId="25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66848559" sldId="26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19741629" sldId="26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02467274" sldId="26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14244335" sldId="26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69178045" sldId="26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6627960" sldId="265"/>
        </pc:sldMkLst>
      </pc:sldChg>
      <pc:sldChg chg="modSp mod">
        <pc:chgData name="Hein van Wanrooij" userId="ebcdd4c57331f9b2" providerId="LiveId" clId="{90D5BED6-7621-4159-A51C-B32EB1693C01}" dt="2023-11-07T19:10:37.620" v="13" actId="20577"/>
        <pc:sldMkLst>
          <pc:docMk/>
          <pc:sldMk cId="3650281463" sldId="266"/>
        </pc:sldMkLst>
        <pc:spChg chg="mod">
          <ac:chgData name="Hein van Wanrooij" userId="ebcdd4c57331f9b2" providerId="LiveId" clId="{90D5BED6-7621-4159-A51C-B32EB1693C01}" dt="2023-11-07T19:10:37.620" v="13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mod">
        <pc:chgData name="Hein van Wanrooij" userId="ebcdd4c57331f9b2" providerId="LiveId" clId="{90D5BED6-7621-4159-A51C-B32EB1693C01}" dt="2023-11-07T19:13:54.361" v="331" actId="207"/>
        <pc:sldMkLst>
          <pc:docMk/>
          <pc:sldMk cId="1009432102" sldId="267"/>
        </pc:sldMkLst>
        <pc:spChg chg="mod">
          <ac:chgData name="Hein van Wanrooij" userId="ebcdd4c57331f9b2" providerId="LiveId" clId="{90D5BED6-7621-4159-A51C-B32EB1693C01}" dt="2023-11-07T19:10:42.704" v="26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13:54.361" v="331" actId="20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mod">
        <pc:chgData name="Hein van Wanrooij" userId="ebcdd4c57331f9b2" providerId="LiveId" clId="{90D5BED6-7621-4159-A51C-B32EB1693C01}" dt="2023-11-07T19:16:35.926" v="355" actId="1076"/>
        <pc:sldMkLst>
          <pc:docMk/>
          <pc:sldMk cId="3404872855" sldId="268"/>
        </pc:sldMkLst>
        <pc:spChg chg="mod">
          <ac:chgData name="Hein van Wanrooij" userId="ebcdd4c57331f9b2" providerId="LiveId" clId="{90D5BED6-7621-4159-A51C-B32EB1693C01}" dt="2023-11-07T19:16:22.820" v="345"/>
          <ac:spMkLst>
            <pc:docMk/>
            <pc:sldMk cId="3404872855" sldId="268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16:25.613" v="347" actId="478"/>
          <ac:spMkLst>
            <pc:docMk/>
            <pc:sldMk cId="3404872855" sldId="268"/>
            <ac:spMk id="5" creationId="{AB836C08-B18B-8E2D-75E4-D1CE9AB32B0F}"/>
          </ac:spMkLst>
        </pc:spChg>
        <pc:picChg chg="add mod">
          <ac:chgData name="Hein van Wanrooij" userId="ebcdd4c57331f9b2" providerId="LiveId" clId="{90D5BED6-7621-4159-A51C-B32EB1693C01}" dt="2023-11-07T19:16:35.926" v="355" actId="1076"/>
          <ac:picMkLst>
            <pc:docMk/>
            <pc:sldMk cId="3404872855" sldId="268"/>
            <ac:picMk id="1026" creationId="{8B1FF84A-2B0B-D292-9650-F33DE1FC3F09}"/>
          </ac:picMkLst>
        </pc:picChg>
        <pc:picChg chg="del">
          <ac:chgData name="Hein van Wanrooij" userId="ebcdd4c57331f9b2" providerId="LiveId" clId="{90D5BED6-7621-4159-A51C-B32EB1693C01}" dt="2023-11-07T19:16:24.294" v="346" actId="478"/>
          <ac:picMkLst>
            <pc:docMk/>
            <pc:sldMk cId="3404872855" sldId="268"/>
            <ac:picMk id="3074" creationId="{307F16C8-3A66-8D20-5118-E1F8536AD9DC}"/>
          </ac:picMkLst>
        </pc:picChg>
      </pc:sldChg>
      <pc:sldChg chg="modSp add mod">
        <pc:chgData name="Hein van Wanrooij" userId="ebcdd4c57331f9b2" providerId="LiveId" clId="{90D5BED6-7621-4159-A51C-B32EB1693C01}" dt="2023-11-07T19:24:06.562" v="368" actId="20577"/>
        <pc:sldMkLst>
          <pc:docMk/>
          <pc:sldMk cId="1008998556" sldId="269"/>
        </pc:sldMkLst>
        <pc:spChg chg="mod">
          <ac:chgData name="Hein van Wanrooij" userId="ebcdd4c57331f9b2" providerId="LiveId" clId="{90D5BED6-7621-4159-A51C-B32EB1693C01}" dt="2023-11-07T19:24:06.562" v="368" actId="20577"/>
          <ac:spMkLst>
            <pc:docMk/>
            <pc:sldMk cId="1008998556" sldId="269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71415958" sldId="26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5998909" sldId="270"/>
        </pc:sldMkLst>
      </pc:sldChg>
      <pc:sldChg chg="modSp add mod">
        <pc:chgData name="Hein van Wanrooij" userId="ebcdd4c57331f9b2" providerId="LiveId" clId="{90D5BED6-7621-4159-A51C-B32EB1693C01}" dt="2023-11-07T19:31:32.668" v="950" actId="207"/>
        <pc:sldMkLst>
          <pc:docMk/>
          <pc:sldMk cId="4041691485" sldId="270"/>
        </pc:sldMkLst>
        <pc:spChg chg="mod">
          <ac:chgData name="Hein van Wanrooij" userId="ebcdd4c57331f9b2" providerId="LiveId" clId="{90D5BED6-7621-4159-A51C-B32EB1693C01}" dt="2023-11-07T19:24:36.292" v="382" actId="20577"/>
          <ac:spMkLst>
            <pc:docMk/>
            <pc:sldMk cId="4041691485" sldId="270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31:32.668" v="950" actId="207"/>
          <ac:spMkLst>
            <pc:docMk/>
            <pc:sldMk cId="4041691485" sldId="270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3715767" sldId="271"/>
        </pc:sldMkLst>
      </pc:sldChg>
      <pc:sldChg chg="addSp delSp modSp add mod">
        <pc:chgData name="Hein van Wanrooij" userId="ebcdd4c57331f9b2" providerId="LiveId" clId="{90D5BED6-7621-4159-A51C-B32EB1693C01}" dt="2023-11-07T19:29:21.347" v="647" actId="1076"/>
        <pc:sldMkLst>
          <pc:docMk/>
          <pc:sldMk cId="2237670558" sldId="271"/>
        </pc:sldMkLst>
        <pc:spChg chg="mod">
          <ac:chgData name="Hein van Wanrooij" userId="ebcdd4c57331f9b2" providerId="LiveId" clId="{90D5BED6-7621-4159-A51C-B32EB1693C01}" dt="2023-11-07T19:24:42.368" v="398" actId="20577"/>
          <ac:spMkLst>
            <pc:docMk/>
            <pc:sldMk cId="2237670558" sldId="271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19:29:21.347" v="647" actId="1076"/>
          <ac:spMkLst>
            <pc:docMk/>
            <pc:sldMk cId="2237670558" sldId="271"/>
            <ac:spMk id="5" creationId="{4839423A-2872-4F84-2B51-1ADC39A0F827}"/>
          </ac:spMkLst>
        </pc:spChg>
        <pc:picChg chg="del">
          <ac:chgData name="Hein van Wanrooij" userId="ebcdd4c57331f9b2" providerId="LiveId" clId="{90D5BED6-7621-4159-A51C-B32EB1693C01}" dt="2023-11-07T19:24:47.834" v="399" actId="478"/>
          <ac:picMkLst>
            <pc:docMk/>
            <pc:sldMk cId="2237670558" sldId="271"/>
            <ac:picMk id="1026" creationId="{8B1FF84A-2B0B-D292-9650-F33DE1FC3F09}"/>
          </ac:picMkLst>
        </pc:picChg>
        <pc:picChg chg="add del mod">
          <ac:chgData name="Hein van Wanrooij" userId="ebcdd4c57331f9b2" providerId="LiveId" clId="{90D5BED6-7621-4159-A51C-B32EB1693C01}" dt="2023-11-07T19:25:11.783" v="403" actId="478"/>
          <ac:picMkLst>
            <pc:docMk/>
            <pc:sldMk cId="2237670558" sldId="271"/>
            <ac:picMk id="2050" creationId="{79D465DC-6188-315D-9715-26CA5BA1A4EA}"/>
          </ac:picMkLst>
        </pc:picChg>
        <pc:picChg chg="add del mod">
          <ac:chgData name="Hein van Wanrooij" userId="ebcdd4c57331f9b2" providerId="LiveId" clId="{90D5BED6-7621-4159-A51C-B32EB1693C01}" dt="2023-11-07T19:25:30.425" v="410" actId="478"/>
          <ac:picMkLst>
            <pc:docMk/>
            <pc:sldMk cId="2237670558" sldId="271"/>
            <ac:picMk id="2052" creationId="{EEA34248-F3CA-B867-9C67-B2D426B5B049}"/>
          </ac:picMkLst>
        </pc:picChg>
        <pc:picChg chg="add del mod">
          <ac:chgData name="Hein van Wanrooij" userId="ebcdd4c57331f9b2" providerId="LiveId" clId="{90D5BED6-7621-4159-A51C-B32EB1693C01}" dt="2023-11-07T19:25:43.610" v="415" actId="478"/>
          <ac:picMkLst>
            <pc:docMk/>
            <pc:sldMk cId="2237670558" sldId="271"/>
            <ac:picMk id="2054" creationId="{0FA09575-8E33-D333-3299-0148F93ABF73}"/>
          </ac:picMkLst>
        </pc:picChg>
        <pc:picChg chg="add del mod">
          <ac:chgData name="Hein van Wanrooij" userId="ebcdd4c57331f9b2" providerId="LiveId" clId="{90D5BED6-7621-4159-A51C-B32EB1693C01}" dt="2023-11-07T19:26:06.606" v="419" actId="478"/>
          <ac:picMkLst>
            <pc:docMk/>
            <pc:sldMk cId="2237670558" sldId="271"/>
            <ac:picMk id="2056" creationId="{34D267B2-6963-94FE-500B-B24DAA846632}"/>
          </ac:picMkLst>
        </pc:picChg>
        <pc:picChg chg="add mod">
          <ac:chgData name="Hein van Wanrooij" userId="ebcdd4c57331f9b2" providerId="LiveId" clId="{90D5BED6-7621-4159-A51C-B32EB1693C01}" dt="2023-11-07T19:26:17.695" v="424" actId="1076"/>
          <ac:picMkLst>
            <pc:docMk/>
            <pc:sldMk cId="2237670558" sldId="271"/>
            <ac:picMk id="2058" creationId="{A0A4AC4F-8AE9-6176-9ECA-A237B2F8DAF9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45396960" sldId="272"/>
        </pc:sldMkLst>
      </pc:sldChg>
      <pc:sldChg chg="modSp add mod">
        <pc:chgData name="Hein van Wanrooij" userId="ebcdd4c57331f9b2" providerId="LiveId" clId="{90D5BED6-7621-4159-A51C-B32EB1693C01}" dt="2023-11-07T19:35:52.486" v="962" actId="20577"/>
        <pc:sldMkLst>
          <pc:docMk/>
          <pc:sldMk cId="3503657720" sldId="272"/>
        </pc:sldMkLst>
        <pc:spChg chg="mod">
          <ac:chgData name="Hein van Wanrooij" userId="ebcdd4c57331f9b2" providerId="LiveId" clId="{90D5BED6-7621-4159-A51C-B32EB1693C01}" dt="2023-11-07T19:35:52.486" v="962" actId="20577"/>
          <ac:spMkLst>
            <pc:docMk/>
            <pc:sldMk cId="350365772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19:43:33.474" v="1550" actId="20577"/>
        <pc:sldMkLst>
          <pc:docMk/>
          <pc:sldMk cId="1057477903" sldId="273"/>
        </pc:sldMkLst>
        <pc:spChg chg="mod">
          <ac:chgData name="Hein van Wanrooij" userId="ebcdd4c57331f9b2" providerId="LiveId" clId="{90D5BED6-7621-4159-A51C-B32EB1693C01}" dt="2023-11-07T19:36:01.667" v="975" actId="20577"/>
          <ac:spMkLst>
            <pc:docMk/>
            <pc:sldMk cId="1057477903" sldId="273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43:33.474" v="1550" actId="20577"/>
          <ac:spMkLst>
            <pc:docMk/>
            <pc:sldMk cId="1057477903" sldId="273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27990262" sldId="273"/>
        </pc:sldMkLst>
      </pc:sldChg>
      <pc:sldChg chg="addSp delSp modSp add mod">
        <pc:chgData name="Hein van Wanrooij" userId="ebcdd4c57331f9b2" providerId="LiveId" clId="{90D5BED6-7621-4159-A51C-B32EB1693C01}" dt="2023-11-07T19:44:33.947" v="1589"/>
        <pc:sldMkLst>
          <pc:docMk/>
          <pc:sldMk cId="1641875162" sldId="274"/>
        </pc:sldMkLst>
        <pc:spChg chg="mod">
          <ac:chgData name="Hein van Wanrooij" userId="ebcdd4c57331f9b2" providerId="LiveId" clId="{90D5BED6-7621-4159-A51C-B32EB1693C01}" dt="2023-11-07T19:36:10.343" v="986" actId="20577"/>
          <ac:spMkLst>
            <pc:docMk/>
            <pc:sldMk cId="1641875162" sldId="274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43:53.973" v="1552" actId="478"/>
          <ac:spMkLst>
            <pc:docMk/>
            <pc:sldMk cId="1641875162" sldId="274"/>
            <ac:spMk id="5" creationId="{4839423A-2872-4F84-2B51-1ADC39A0F827}"/>
          </ac:spMkLst>
        </pc:spChg>
        <pc:spChg chg="add del mod">
          <ac:chgData name="Hein van Wanrooij" userId="ebcdd4c57331f9b2" providerId="LiveId" clId="{90D5BED6-7621-4159-A51C-B32EB1693C01}" dt="2023-11-07T19:43:53.976" v="1554"/>
          <ac:spMkLst>
            <pc:docMk/>
            <pc:sldMk cId="1641875162" sldId="274"/>
            <ac:spMk id="6" creationId="{316EDECC-1625-96B1-5CE0-C03E1DA38826}"/>
          </ac:spMkLst>
        </pc:spChg>
        <pc:spChg chg="add mod">
          <ac:chgData name="Hein van Wanrooij" userId="ebcdd4c57331f9b2" providerId="LiveId" clId="{90D5BED6-7621-4159-A51C-B32EB1693C01}" dt="2023-11-07T19:44:33.947" v="1589"/>
          <ac:spMkLst>
            <pc:docMk/>
            <pc:sldMk cId="1641875162" sldId="274"/>
            <ac:spMk id="7" creationId="{B9944D1C-BDAA-5D58-EBCE-0AB0434D7EB5}"/>
          </ac:spMkLst>
        </pc:spChg>
        <pc:picChg chg="del">
          <ac:chgData name="Hein van Wanrooij" userId="ebcdd4c57331f9b2" providerId="LiveId" clId="{90D5BED6-7621-4159-A51C-B32EB1693C01}" dt="2023-11-07T19:42:13.839" v="1468" actId="478"/>
          <ac:picMkLst>
            <pc:docMk/>
            <pc:sldMk cId="1641875162" sldId="274"/>
            <ac:picMk id="2058" creationId="{A0A4AC4F-8AE9-6176-9ECA-A237B2F8DAF9}"/>
          </ac:picMkLst>
        </pc:picChg>
        <pc:picChg chg="add mod">
          <ac:chgData name="Hein van Wanrooij" userId="ebcdd4c57331f9b2" providerId="LiveId" clId="{90D5BED6-7621-4159-A51C-B32EB1693C01}" dt="2023-11-07T19:42:30.376" v="1472" actId="1076"/>
          <ac:picMkLst>
            <pc:docMk/>
            <pc:sldMk cId="1641875162" sldId="274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390484305" sldId="27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580559283" sldId="275"/>
        </pc:sldMkLst>
      </pc:sldChg>
      <pc:sldChg chg="modSp add mod">
        <pc:chgData name="Hein van Wanrooij" userId="ebcdd4c57331f9b2" providerId="LiveId" clId="{90D5BED6-7621-4159-A51C-B32EB1693C01}" dt="2023-11-07T19:51:14.885" v="1632" actId="27636"/>
        <pc:sldMkLst>
          <pc:docMk/>
          <pc:sldMk cId="3311186606" sldId="275"/>
        </pc:sldMkLst>
        <pc:spChg chg="mod">
          <ac:chgData name="Hein van Wanrooij" userId="ebcdd4c57331f9b2" providerId="LiveId" clId="{90D5BED6-7621-4159-A51C-B32EB1693C01}" dt="2023-11-07T19:51:14.885" v="1632" actId="27636"/>
          <ac:spMkLst>
            <pc:docMk/>
            <pc:sldMk cId="3311186606" sldId="275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98195592" sldId="276"/>
        </pc:sldMkLst>
      </pc:sldChg>
      <pc:sldChg chg="modSp add mod">
        <pc:chgData name="Hein van Wanrooij" userId="ebcdd4c57331f9b2" providerId="LiveId" clId="{90D5BED6-7621-4159-A51C-B32EB1693C01}" dt="2023-11-07T19:55:54.467" v="1855" actId="207"/>
        <pc:sldMkLst>
          <pc:docMk/>
          <pc:sldMk cId="2035080957" sldId="276"/>
        </pc:sldMkLst>
        <pc:spChg chg="mod">
          <ac:chgData name="Hein van Wanrooij" userId="ebcdd4c57331f9b2" providerId="LiveId" clId="{90D5BED6-7621-4159-A51C-B32EB1693C01}" dt="2023-11-07T19:51:29.181" v="1661" actId="20577"/>
          <ac:spMkLst>
            <pc:docMk/>
            <pc:sldMk cId="2035080957" sldId="276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55:54.467" v="1855" actId="207"/>
          <ac:spMkLst>
            <pc:docMk/>
            <pc:sldMk cId="2035080957" sldId="276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6591309" sldId="277"/>
        </pc:sldMkLst>
      </pc:sldChg>
      <pc:sldChg chg="addSp delSp modSp add mod">
        <pc:chgData name="Hein van Wanrooij" userId="ebcdd4c57331f9b2" providerId="LiveId" clId="{90D5BED6-7621-4159-A51C-B32EB1693C01}" dt="2023-11-07T19:56:32.190" v="1858"/>
        <pc:sldMkLst>
          <pc:docMk/>
          <pc:sldMk cId="2283966496" sldId="277"/>
        </pc:sldMkLst>
        <pc:spChg chg="mod">
          <ac:chgData name="Hein van Wanrooij" userId="ebcdd4c57331f9b2" providerId="LiveId" clId="{90D5BED6-7621-4159-A51C-B32EB1693C01}" dt="2023-11-07T19:51:58.445" v="1682" actId="313"/>
          <ac:spMkLst>
            <pc:docMk/>
            <pc:sldMk cId="2283966496" sldId="277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56:23.110" v="1857" actId="478"/>
          <ac:spMkLst>
            <pc:docMk/>
            <pc:sldMk cId="2283966496" sldId="277"/>
            <ac:spMk id="7" creationId="{B9944D1C-BDAA-5D58-EBCE-0AB0434D7EB5}"/>
          </ac:spMkLst>
        </pc:spChg>
        <pc:spChg chg="add mod">
          <ac:chgData name="Hein van Wanrooij" userId="ebcdd4c57331f9b2" providerId="LiveId" clId="{90D5BED6-7621-4159-A51C-B32EB1693C01}" dt="2023-11-07T19:56:32.190" v="1858"/>
          <ac:spMkLst>
            <pc:docMk/>
            <pc:sldMk cId="2283966496" sldId="277"/>
            <ac:spMk id="9" creationId="{F7F2A4CF-4747-72DF-2E4F-DCB0C8DDB181}"/>
          </ac:spMkLst>
        </pc:spChg>
        <pc:picChg chg="add mod">
          <ac:chgData name="Hein van Wanrooij" userId="ebcdd4c57331f9b2" providerId="LiveId" clId="{90D5BED6-7621-4159-A51C-B32EB1693C01}" dt="2023-11-07T19:56:32.190" v="1858"/>
          <ac:picMkLst>
            <pc:docMk/>
            <pc:sldMk cId="2283966496" sldId="277"/>
            <ac:picMk id="8" creationId="{0C042713-F178-010D-DD61-7B48AD25ED06}"/>
          </ac:picMkLst>
        </pc:picChg>
        <pc:picChg chg="del">
          <ac:chgData name="Hein van Wanrooij" userId="ebcdd4c57331f9b2" providerId="LiveId" clId="{90D5BED6-7621-4159-A51C-B32EB1693C01}" dt="2023-11-07T19:56:22.390" v="1856" actId="478"/>
          <ac:picMkLst>
            <pc:docMk/>
            <pc:sldMk cId="2283966496" sldId="277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50155798" sldId="278"/>
        </pc:sldMkLst>
      </pc:sldChg>
      <pc:sldChg chg="modSp add mod">
        <pc:chgData name="Hein van Wanrooij" userId="ebcdd4c57331f9b2" providerId="LiveId" clId="{90D5BED6-7621-4159-A51C-B32EB1693C01}" dt="2023-11-07T20:02:23.361" v="1870" actId="20577"/>
        <pc:sldMkLst>
          <pc:docMk/>
          <pc:sldMk cId="3448234150" sldId="278"/>
        </pc:sldMkLst>
        <pc:spChg chg="mod">
          <ac:chgData name="Hein van Wanrooij" userId="ebcdd4c57331f9b2" providerId="LiveId" clId="{90D5BED6-7621-4159-A51C-B32EB1693C01}" dt="2023-11-07T20:02:23.361" v="1870" actId="20577"/>
          <ac:spMkLst>
            <pc:docMk/>
            <pc:sldMk cId="3448234150" sldId="278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1088793" sldId="279"/>
        </pc:sldMkLst>
      </pc:sldChg>
      <pc:sldChg chg="modSp add mod">
        <pc:chgData name="Hein van Wanrooij" userId="ebcdd4c57331f9b2" providerId="LiveId" clId="{90D5BED6-7621-4159-A51C-B32EB1693C01}" dt="2023-11-07T20:02:49.097" v="1931" actId="20577"/>
        <pc:sldMkLst>
          <pc:docMk/>
          <pc:sldMk cId="2713223421" sldId="279"/>
        </pc:sldMkLst>
        <pc:spChg chg="mod">
          <ac:chgData name="Hein van Wanrooij" userId="ebcdd4c57331f9b2" providerId="LiveId" clId="{90D5BED6-7621-4159-A51C-B32EB1693C01}" dt="2023-11-07T20:02:30.844" v="1881" actId="20577"/>
          <ac:spMkLst>
            <pc:docMk/>
            <pc:sldMk cId="2713223421" sldId="279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02:49.097" v="1931" actId="20577"/>
          <ac:spMkLst>
            <pc:docMk/>
            <pc:sldMk cId="2713223421" sldId="279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90D5BED6-7621-4159-A51C-B32EB1693C01}" dt="2023-11-07T20:02:57.310" v="1942" actId="20577"/>
        <pc:sldMkLst>
          <pc:docMk/>
          <pc:sldMk cId="3150894169" sldId="280"/>
        </pc:sldMkLst>
        <pc:spChg chg="mod">
          <ac:chgData name="Hein van Wanrooij" userId="ebcdd4c57331f9b2" providerId="LiveId" clId="{90D5BED6-7621-4159-A51C-B32EB1693C01}" dt="2023-11-07T20:02:57.310" v="1942" actId="20577"/>
          <ac:spMkLst>
            <pc:docMk/>
            <pc:sldMk cId="3150894169" sldId="280"/>
            <ac:spMk id="2" creationId="{C2F5861A-BCDE-D2A4-C355-05C8119ED351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34567480" sldId="280"/>
        </pc:sldMkLst>
      </pc:sldChg>
      <pc:sldChg chg="modSp add mod">
        <pc:chgData name="Hein van Wanrooij" userId="ebcdd4c57331f9b2" providerId="LiveId" clId="{90D5BED6-7621-4159-A51C-B32EB1693C01}" dt="2023-11-07T20:07:13.406" v="1953" actId="20577"/>
        <pc:sldMkLst>
          <pc:docMk/>
          <pc:sldMk cId="466406632" sldId="281"/>
        </pc:sldMkLst>
        <pc:spChg chg="mod">
          <ac:chgData name="Hein van Wanrooij" userId="ebcdd4c57331f9b2" providerId="LiveId" clId="{90D5BED6-7621-4159-A51C-B32EB1693C01}" dt="2023-11-07T20:07:13.406" v="1953" actId="20577"/>
          <ac:spMkLst>
            <pc:docMk/>
            <pc:sldMk cId="466406632" sldId="281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21503898" sldId="28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723537" sldId="282"/>
        </pc:sldMkLst>
      </pc:sldChg>
      <pc:sldChg chg="modSp add mod">
        <pc:chgData name="Hein van Wanrooij" userId="ebcdd4c57331f9b2" providerId="LiveId" clId="{90D5BED6-7621-4159-A51C-B32EB1693C01}" dt="2023-11-07T20:12:50.317" v="2168" actId="20577"/>
        <pc:sldMkLst>
          <pc:docMk/>
          <pc:sldMk cId="3046907669" sldId="282"/>
        </pc:sldMkLst>
        <pc:spChg chg="mod">
          <ac:chgData name="Hein van Wanrooij" userId="ebcdd4c57331f9b2" providerId="LiveId" clId="{90D5BED6-7621-4159-A51C-B32EB1693C01}" dt="2023-11-07T20:07:18.671" v="1962" actId="20577"/>
          <ac:spMkLst>
            <pc:docMk/>
            <pc:sldMk cId="3046907669" sldId="282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12:50.317" v="2168" actId="20577"/>
          <ac:spMkLst>
            <pc:docMk/>
            <pc:sldMk cId="3046907669" sldId="282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8966439" sldId="283"/>
        </pc:sldMkLst>
      </pc:sldChg>
      <pc:sldChg chg="modSp add mod">
        <pc:chgData name="Hein van Wanrooij" userId="ebcdd4c57331f9b2" providerId="LiveId" clId="{90D5BED6-7621-4159-A51C-B32EB1693C01}" dt="2023-11-07T20:07:32.146" v="1971" actId="20577"/>
        <pc:sldMkLst>
          <pc:docMk/>
          <pc:sldMk cId="3249898053" sldId="283"/>
        </pc:sldMkLst>
        <pc:spChg chg="mod">
          <ac:chgData name="Hein van Wanrooij" userId="ebcdd4c57331f9b2" providerId="LiveId" clId="{90D5BED6-7621-4159-A51C-B32EB1693C01}" dt="2023-11-07T20:07:32.146" v="1971" actId="20577"/>
          <ac:spMkLst>
            <pc:docMk/>
            <pc:sldMk cId="3249898053" sldId="283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0D5BED6-7621-4159-A51C-B32EB1693C01}" dt="2023-11-07T20:18:14.483" v="2214" actId="20577"/>
        <pc:sldMkLst>
          <pc:docMk/>
          <pc:sldMk cId="2714562981" sldId="284"/>
        </pc:sldMkLst>
        <pc:spChg chg="mod">
          <ac:chgData name="Hein van Wanrooij" userId="ebcdd4c57331f9b2" providerId="LiveId" clId="{90D5BED6-7621-4159-A51C-B32EB1693C01}" dt="2023-11-07T20:18:14.483" v="2214" actId="20577"/>
          <ac:spMkLst>
            <pc:docMk/>
            <pc:sldMk cId="2714562981" sldId="284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23666556" sldId="28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40491970" sldId="285"/>
        </pc:sldMkLst>
      </pc:sldChg>
      <pc:sldChg chg="modSp add mod">
        <pc:chgData name="Hein van Wanrooij" userId="ebcdd4c57331f9b2" providerId="LiveId" clId="{90D5BED6-7621-4159-A51C-B32EB1693C01}" dt="2023-11-07T20:25:04.501" v="2687" actId="20577"/>
        <pc:sldMkLst>
          <pc:docMk/>
          <pc:sldMk cId="1665895302" sldId="285"/>
        </pc:sldMkLst>
        <pc:spChg chg="mod">
          <ac:chgData name="Hein van Wanrooij" userId="ebcdd4c57331f9b2" providerId="LiveId" clId="{90D5BED6-7621-4159-A51C-B32EB1693C01}" dt="2023-11-07T20:18:33.197" v="2252" actId="20577"/>
          <ac:spMkLst>
            <pc:docMk/>
            <pc:sldMk cId="1665895302" sldId="285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25:04.501" v="2687" actId="20577"/>
          <ac:spMkLst>
            <pc:docMk/>
            <pc:sldMk cId="1665895302" sldId="285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58627646" sldId="286"/>
        </pc:sldMkLst>
      </pc:sldChg>
      <pc:sldChg chg="addSp delSp modSp add mod">
        <pc:chgData name="Hein van Wanrooij" userId="ebcdd4c57331f9b2" providerId="LiveId" clId="{90D5BED6-7621-4159-A51C-B32EB1693C01}" dt="2023-11-07T20:22:53.296" v="2550" actId="1076"/>
        <pc:sldMkLst>
          <pc:docMk/>
          <pc:sldMk cId="3321999835" sldId="286"/>
        </pc:sldMkLst>
        <pc:spChg chg="mod">
          <ac:chgData name="Hein van Wanrooij" userId="ebcdd4c57331f9b2" providerId="LiveId" clId="{90D5BED6-7621-4159-A51C-B32EB1693C01}" dt="2023-11-07T20:19:18.979" v="2294" actId="20577"/>
          <ac:spMkLst>
            <pc:docMk/>
            <pc:sldMk cId="3321999835" sldId="286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20:22:53.296" v="2550" actId="1076"/>
          <ac:spMkLst>
            <pc:docMk/>
            <pc:sldMk cId="3321999835" sldId="286"/>
            <ac:spMk id="5" creationId="{3B2FA5E8-A10F-4CC9-9A81-C3995ECC3D24}"/>
          </ac:spMkLst>
        </pc:spChg>
        <pc:spChg chg="del">
          <ac:chgData name="Hein van Wanrooij" userId="ebcdd4c57331f9b2" providerId="LiveId" clId="{90D5BED6-7621-4159-A51C-B32EB1693C01}" dt="2023-11-07T20:18:59.825" v="2254" actId="478"/>
          <ac:spMkLst>
            <pc:docMk/>
            <pc:sldMk cId="3321999835" sldId="286"/>
            <ac:spMk id="9" creationId="{F7F2A4CF-4747-72DF-2E4F-DCB0C8DDB181}"/>
          </ac:spMkLst>
        </pc:spChg>
        <pc:spChg chg="add mod">
          <ac:chgData name="Hein van Wanrooij" userId="ebcdd4c57331f9b2" providerId="LiveId" clId="{90D5BED6-7621-4159-A51C-B32EB1693C01}" dt="2023-11-07T20:19:00.253" v="2255"/>
          <ac:spMkLst>
            <pc:docMk/>
            <pc:sldMk cId="3321999835" sldId="286"/>
            <ac:spMk id="10" creationId="{2BD6AE24-64BF-8AAF-EF81-AF358116046C}"/>
          </ac:spMkLst>
        </pc:spChg>
        <pc:picChg chg="add mod">
          <ac:chgData name="Hein van Wanrooij" userId="ebcdd4c57331f9b2" providerId="LiveId" clId="{90D5BED6-7621-4159-A51C-B32EB1693C01}" dt="2023-11-07T20:19:00.253" v="2255"/>
          <ac:picMkLst>
            <pc:docMk/>
            <pc:sldMk cId="3321999835" sldId="286"/>
            <ac:picMk id="7" creationId="{0F0DF19E-C775-767D-49BC-C8A3DCA16BFC}"/>
          </ac:picMkLst>
        </pc:picChg>
        <pc:picChg chg="del">
          <ac:chgData name="Hein van Wanrooij" userId="ebcdd4c57331f9b2" providerId="LiveId" clId="{90D5BED6-7621-4159-A51C-B32EB1693C01}" dt="2023-11-07T20:18:58.187" v="2253" actId="478"/>
          <ac:picMkLst>
            <pc:docMk/>
            <pc:sldMk cId="3321999835" sldId="286"/>
            <ac:picMk id="8" creationId="{0C042713-F178-010D-DD61-7B48AD25ED0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16844119" sldId="287"/>
        </pc:sldMkLst>
      </pc:sldChg>
      <pc:sldChg chg="modSp add mod">
        <pc:chgData name="Hein van Wanrooij" userId="ebcdd4c57331f9b2" providerId="LiveId" clId="{90D5BED6-7621-4159-A51C-B32EB1693C01}" dt="2023-11-07T20:33:37.039" v="2700" actId="20577"/>
        <pc:sldMkLst>
          <pc:docMk/>
          <pc:sldMk cId="3133758886" sldId="287"/>
        </pc:sldMkLst>
        <pc:spChg chg="mod">
          <ac:chgData name="Hein van Wanrooij" userId="ebcdd4c57331f9b2" providerId="LiveId" clId="{90D5BED6-7621-4159-A51C-B32EB1693C01}" dt="2023-11-07T20:33:37.039" v="2700" actId="20577"/>
          <ac:spMkLst>
            <pc:docMk/>
            <pc:sldMk cId="3133758886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20:36:34.438" v="2907" actId="207"/>
        <pc:sldMkLst>
          <pc:docMk/>
          <pc:sldMk cId="851143483" sldId="288"/>
        </pc:sldMkLst>
        <pc:spChg chg="mod">
          <ac:chgData name="Hein van Wanrooij" userId="ebcdd4c57331f9b2" providerId="LiveId" clId="{90D5BED6-7621-4159-A51C-B32EB1693C01}" dt="2023-11-07T20:33:48.418" v="2724" actId="20577"/>
          <ac:spMkLst>
            <pc:docMk/>
            <pc:sldMk cId="851143483" sldId="288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36:34.438" v="2907" actId="207"/>
          <ac:spMkLst>
            <pc:docMk/>
            <pc:sldMk cId="851143483" sldId="288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07141311" sldId="28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827312380" sldId="289"/>
        </pc:sldMkLst>
      </pc:sldChg>
      <pc:sldChg chg="delSp modSp add mod">
        <pc:chgData name="Hein van Wanrooij" userId="ebcdd4c57331f9b2" providerId="LiveId" clId="{90D5BED6-7621-4159-A51C-B32EB1693C01}" dt="2023-11-07T20:36:12.737" v="2906" actId="1076"/>
        <pc:sldMkLst>
          <pc:docMk/>
          <pc:sldMk cId="4269605906" sldId="289"/>
        </pc:sldMkLst>
        <pc:spChg chg="mod">
          <ac:chgData name="Hein van Wanrooij" userId="ebcdd4c57331f9b2" providerId="LiveId" clId="{90D5BED6-7621-4159-A51C-B32EB1693C01}" dt="2023-11-07T20:33:44.518" v="2713" actId="20577"/>
          <ac:spMkLst>
            <pc:docMk/>
            <pc:sldMk cId="4269605906" sldId="289"/>
            <ac:spMk id="2" creationId="{C2F5861A-BCDE-D2A4-C355-05C8119ED351}"/>
          </ac:spMkLst>
        </pc:spChg>
        <pc:spChg chg="del mod">
          <ac:chgData name="Hein van Wanrooij" userId="ebcdd4c57331f9b2" providerId="LiveId" clId="{90D5BED6-7621-4159-A51C-B32EB1693C01}" dt="2023-11-07T20:35:52.307" v="2897" actId="478"/>
          <ac:spMkLst>
            <pc:docMk/>
            <pc:sldMk cId="4269605906" sldId="289"/>
            <ac:spMk id="5" creationId="{3B2FA5E8-A10F-4CC9-9A81-C3995ECC3D24}"/>
          </ac:spMkLst>
        </pc:spChg>
        <pc:spChg chg="mod">
          <ac:chgData name="Hein van Wanrooij" userId="ebcdd4c57331f9b2" providerId="LiveId" clId="{90D5BED6-7621-4159-A51C-B32EB1693C01}" dt="2023-11-07T20:36:12.737" v="2906" actId="1076"/>
          <ac:spMkLst>
            <pc:docMk/>
            <pc:sldMk cId="4269605906" sldId="289"/>
            <ac:spMk id="10" creationId="{2BD6AE24-64BF-8AAF-EF81-AF358116046C}"/>
          </ac:spMkLst>
        </pc:spChg>
      </pc:sldChg>
      <pc:sldChg chg="modSp add mod">
        <pc:chgData name="Hein van Wanrooij" userId="ebcdd4c57331f9b2" providerId="LiveId" clId="{90D5BED6-7621-4159-A51C-B32EB1693C01}" dt="2023-11-14T20:15:50.259" v="2915" actId="20577"/>
        <pc:sldMkLst>
          <pc:docMk/>
          <pc:sldMk cId="2165819805" sldId="290"/>
        </pc:sldMkLst>
        <pc:spChg chg="mod">
          <ac:chgData name="Hein van Wanrooij" userId="ebcdd4c57331f9b2" providerId="LiveId" clId="{90D5BED6-7621-4159-A51C-B32EB1693C01}" dt="2023-11-14T20:15:50.259" v="2915" actId="20577"/>
          <ac:spMkLst>
            <pc:docMk/>
            <pc:sldMk cId="2165819805" sldId="290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80901237" sldId="290"/>
        </pc:sldMkLst>
      </pc:sldChg>
      <pc:sldChg chg="modSp add mod">
        <pc:chgData name="Hein van Wanrooij" userId="ebcdd4c57331f9b2" providerId="LiveId" clId="{90D5BED6-7621-4159-A51C-B32EB1693C01}" dt="2023-11-14T20:21:26.682" v="3259" actId="20577"/>
        <pc:sldMkLst>
          <pc:docMk/>
          <pc:sldMk cId="2154519691" sldId="291"/>
        </pc:sldMkLst>
        <pc:spChg chg="mod">
          <ac:chgData name="Hein van Wanrooij" userId="ebcdd4c57331f9b2" providerId="LiveId" clId="{90D5BED6-7621-4159-A51C-B32EB1693C01}" dt="2023-11-14T20:16:10.590" v="2924" actId="20577"/>
          <ac:spMkLst>
            <pc:docMk/>
            <pc:sldMk cId="2154519691" sldId="291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14T20:21:26.682" v="3259" actId="20577"/>
          <ac:spMkLst>
            <pc:docMk/>
            <pc:sldMk cId="2154519691" sldId="291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3184708" sldId="29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963530" sldId="292"/>
        </pc:sldMkLst>
      </pc:sldChg>
      <pc:sldChg chg="addSp delSp modSp add mod">
        <pc:chgData name="Hein van Wanrooij" userId="ebcdd4c57331f9b2" providerId="LiveId" clId="{90D5BED6-7621-4159-A51C-B32EB1693C01}" dt="2023-11-14T20:22:32.411" v="3284" actId="1076"/>
        <pc:sldMkLst>
          <pc:docMk/>
          <pc:sldMk cId="4249121548" sldId="292"/>
        </pc:sldMkLst>
        <pc:spChg chg="mod">
          <ac:chgData name="Hein van Wanrooij" userId="ebcdd4c57331f9b2" providerId="LiveId" clId="{90D5BED6-7621-4159-A51C-B32EB1693C01}" dt="2023-11-14T20:22:18.811" v="3274" actId="20577"/>
          <ac:spMkLst>
            <pc:docMk/>
            <pc:sldMk cId="4249121548" sldId="292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14T20:22:23.400" v="3276" actId="478"/>
          <ac:spMkLst>
            <pc:docMk/>
            <pc:sldMk cId="4249121548" sldId="292"/>
            <ac:spMk id="10" creationId="{2BD6AE24-64BF-8AAF-EF81-AF358116046C}"/>
          </ac:spMkLst>
        </pc:spChg>
        <pc:picChg chg="del">
          <ac:chgData name="Hein van Wanrooij" userId="ebcdd4c57331f9b2" providerId="LiveId" clId="{90D5BED6-7621-4159-A51C-B32EB1693C01}" dt="2023-11-14T20:22:21.910" v="3275" actId="478"/>
          <ac:picMkLst>
            <pc:docMk/>
            <pc:sldMk cId="4249121548" sldId="292"/>
            <ac:picMk id="7" creationId="{0F0DF19E-C775-767D-49BC-C8A3DCA16BFC}"/>
          </ac:picMkLst>
        </pc:picChg>
        <pc:picChg chg="add mod">
          <ac:chgData name="Hein van Wanrooij" userId="ebcdd4c57331f9b2" providerId="LiveId" clId="{90D5BED6-7621-4159-A51C-B32EB1693C01}" dt="2023-11-14T20:22:32.411" v="3284" actId="1076"/>
          <ac:picMkLst>
            <pc:docMk/>
            <pc:sldMk cId="4249121548" sldId="292"/>
            <ac:picMk id="1026" creationId="{ED43F231-9D0C-D44A-E0C8-C393AC8708FF}"/>
          </ac:picMkLst>
        </pc:picChg>
      </pc:sldChg>
      <pc:sldChg chg="modSp add mod">
        <pc:chgData name="Hein van Wanrooij" userId="ebcdd4c57331f9b2" providerId="LiveId" clId="{90D5BED6-7621-4159-A51C-B32EB1693C01}" dt="2023-11-14T20:30:27.494" v="3329" actId="20577"/>
        <pc:sldMkLst>
          <pc:docMk/>
          <pc:sldMk cId="1771517445" sldId="293"/>
        </pc:sldMkLst>
        <pc:spChg chg="mod">
          <ac:chgData name="Hein van Wanrooij" userId="ebcdd4c57331f9b2" providerId="LiveId" clId="{90D5BED6-7621-4159-A51C-B32EB1693C01}" dt="2023-11-14T20:30:27.494" v="3329" actId="20577"/>
          <ac:spMkLst>
            <pc:docMk/>
            <pc:sldMk cId="1771517445" sldId="293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4317985" sldId="29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799040166" sldId="294"/>
        </pc:sldMkLst>
      </pc:sldChg>
      <pc:sldChg chg="modSp add mod">
        <pc:chgData name="Hein van Wanrooij" userId="ebcdd4c57331f9b2" providerId="LiveId" clId="{90D5BED6-7621-4159-A51C-B32EB1693C01}" dt="2023-11-22T19:12:02.587" v="3805" actId="207"/>
        <pc:sldMkLst>
          <pc:docMk/>
          <pc:sldMk cId="3283999461" sldId="294"/>
        </pc:sldMkLst>
        <pc:spChg chg="mod">
          <ac:chgData name="Hein van Wanrooij" userId="ebcdd4c57331f9b2" providerId="LiveId" clId="{90D5BED6-7621-4159-A51C-B32EB1693C01}" dt="2023-11-22T19:07:45.916" v="3494" actId="20577"/>
          <ac:spMkLst>
            <pc:docMk/>
            <pc:sldMk cId="3283999461" sldId="294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2T19:12:02.587" v="3805" actId="207"/>
          <ac:spMkLst>
            <pc:docMk/>
            <pc:sldMk cId="3283999461" sldId="29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0D5BED6-7621-4159-A51C-B32EB1693C01}" dt="2023-11-22T19:04:27.731" v="3448" actId="14100"/>
        <pc:sldMkLst>
          <pc:docMk/>
          <pc:sldMk cId="2174663102" sldId="295"/>
        </pc:sldMkLst>
        <pc:spChg chg="mod">
          <ac:chgData name="Hein van Wanrooij" userId="ebcdd4c57331f9b2" providerId="LiveId" clId="{90D5BED6-7621-4159-A51C-B32EB1693C01}" dt="2023-11-14T20:31:17.368" v="3421" actId="1076"/>
          <ac:spMkLst>
            <pc:docMk/>
            <pc:sldMk cId="2174663102" sldId="295"/>
            <ac:spMk id="2" creationId="{C2F5861A-BCDE-D2A4-C355-05C8119ED351}"/>
          </ac:spMkLst>
        </pc:spChg>
        <pc:picChg chg="add mod">
          <ac:chgData name="Hein van Wanrooij" userId="ebcdd4c57331f9b2" providerId="LiveId" clId="{90D5BED6-7621-4159-A51C-B32EB1693C01}" dt="2023-11-22T19:04:27.731" v="3448" actId="14100"/>
          <ac:picMkLst>
            <pc:docMk/>
            <pc:sldMk cId="2174663102" sldId="295"/>
            <ac:picMk id="1026" creationId="{91B73479-B455-9ABB-EE70-729693BA63DC}"/>
          </ac:picMkLst>
        </pc:picChg>
        <pc:picChg chg="del">
          <ac:chgData name="Hein van Wanrooij" userId="ebcdd4c57331f9b2" providerId="LiveId" clId="{90D5BED6-7621-4159-A51C-B32EB1693C01}" dt="2023-11-14T20:31:18.539" v="3422" actId="478"/>
          <ac:picMkLst>
            <pc:docMk/>
            <pc:sldMk cId="2174663102" sldId="295"/>
            <ac:picMk id="1026" creationId="{ED43F231-9D0C-D44A-E0C8-C393AC8708FF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99232385" sldId="295"/>
        </pc:sldMkLst>
      </pc:sldChg>
      <pc:sldChg chg="modSp add mod">
        <pc:chgData name="Hein van Wanrooij" userId="ebcdd4c57331f9b2" providerId="LiveId" clId="{90D5BED6-7621-4159-A51C-B32EB1693C01}" dt="2023-11-22T19:20:12.714" v="3812" actId="20577"/>
        <pc:sldMkLst>
          <pc:docMk/>
          <pc:sldMk cId="2132966880" sldId="296"/>
        </pc:sldMkLst>
        <pc:spChg chg="mod">
          <ac:chgData name="Hein van Wanrooij" userId="ebcdd4c57331f9b2" providerId="LiveId" clId="{90D5BED6-7621-4159-A51C-B32EB1693C01}" dt="2023-11-22T19:20:12.714" v="3812" actId="20577"/>
          <ac:spMkLst>
            <pc:docMk/>
            <pc:sldMk cId="2132966880" sldId="296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70757756" sldId="29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38835995" sldId="297"/>
        </pc:sldMkLst>
      </pc:sldChg>
      <pc:sldChg chg="addSp delSp modSp add mod">
        <pc:chgData name="Hein van Wanrooij" userId="ebcdd4c57331f9b2" providerId="LiveId" clId="{90D5BED6-7621-4159-A51C-B32EB1693C01}" dt="2023-11-22T19:43:12.906" v="4474" actId="207"/>
        <pc:sldMkLst>
          <pc:docMk/>
          <pc:sldMk cId="3940742868" sldId="297"/>
        </pc:sldMkLst>
        <pc:spChg chg="mod">
          <ac:chgData name="Hein van Wanrooij" userId="ebcdd4c57331f9b2" providerId="LiveId" clId="{90D5BED6-7621-4159-A51C-B32EB1693C01}" dt="2023-11-22T19:20:17.494" v="3817" actId="20577"/>
          <ac:spMkLst>
            <pc:docMk/>
            <pc:sldMk cId="3940742868" sldId="297"/>
            <ac:spMk id="2" creationId="{C2F5861A-BCDE-D2A4-C355-05C8119ED351}"/>
          </ac:spMkLst>
        </pc:spChg>
        <pc:spChg chg="del mod">
          <ac:chgData name="Hein van Wanrooij" userId="ebcdd4c57331f9b2" providerId="LiveId" clId="{90D5BED6-7621-4159-A51C-B32EB1693C01}" dt="2023-11-22T19:39:32.499" v="3926" actId="478"/>
          <ac:spMkLst>
            <pc:docMk/>
            <pc:sldMk cId="3940742868" sldId="297"/>
            <ac:spMk id="3" creationId="{7988AA68-FB88-7C7C-5E47-2AE86A2EFD72}"/>
          </ac:spMkLst>
        </pc:spChg>
        <pc:spChg chg="add mod">
          <ac:chgData name="Hein van Wanrooij" userId="ebcdd4c57331f9b2" providerId="LiveId" clId="{90D5BED6-7621-4159-A51C-B32EB1693C01}" dt="2023-11-22T19:43:12.906" v="4474" actId="207"/>
          <ac:spMkLst>
            <pc:docMk/>
            <pc:sldMk cId="3940742868" sldId="297"/>
            <ac:spMk id="4" creationId="{9C71B4DF-70B3-9785-80D2-47F5AF20BE1A}"/>
          </ac:spMkLst>
        </pc:spChg>
        <pc:spChg chg="add del mod">
          <ac:chgData name="Hein van Wanrooij" userId="ebcdd4c57331f9b2" providerId="LiveId" clId="{90D5BED6-7621-4159-A51C-B32EB1693C01}" dt="2023-11-22T19:39:34.092" v="3928" actId="478"/>
          <ac:spMkLst>
            <pc:docMk/>
            <pc:sldMk cId="3940742868" sldId="297"/>
            <ac:spMk id="6" creationId="{7636070C-1EC5-F39E-385F-50A75410C980}"/>
          </ac:spMkLst>
        </pc:spChg>
      </pc:sldChg>
      <pc:sldChg chg="addSp delSp modSp add mod">
        <pc:chgData name="Hein van Wanrooij" userId="ebcdd4c57331f9b2" providerId="LiveId" clId="{90D5BED6-7621-4159-A51C-B32EB1693C01}" dt="2023-11-22T19:38:17.623" v="3835" actId="1076"/>
        <pc:sldMkLst>
          <pc:docMk/>
          <pc:sldMk cId="1866864870" sldId="298"/>
        </pc:sldMkLst>
        <pc:spChg chg="mod">
          <ac:chgData name="Hein van Wanrooij" userId="ebcdd4c57331f9b2" providerId="LiveId" clId="{90D5BED6-7621-4159-A51C-B32EB1693C01}" dt="2023-11-22T19:20:22.669" v="3828" actId="20577"/>
          <ac:spMkLst>
            <pc:docMk/>
            <pc:sldMk cId="1866864870" sldId="298"/>
            <ac:spMk id="2" creationId="{C2F5861A-BCDE-D2A4-C355-05C8119ED351}"/>
          </ac:spMkLst>
        </pc:spChg>
        <pc:picChg chg="add mod">
          <ac:chgData name="Hein van Wanrooij" userId="ebcdd4c57331f9b2" providerId="LiveId" clId="{90D5BED6-7621-4159-A51C-B32EB1693C01}" dt="2023-11-22T19:38:17.623" v="3835" actId="1076"/>
          <ac:picMkLst>
            <pc:docMk/>
            <pc:sldMk cId="1866864870" sldId="298"/>
            <ac:picMk id="6" creationId="{AB1993F8-7D18-0533-72FC-2C800F547AF5}"/>
          </ac:picMkLst>
        </pc:picChg>
        <pc:picChg chg="del">
          <ac:chgData name="Hein van Wanrooij" userId="ebcdd4c57331f9b2" providerId="LiveId" clId="{90D5BED6-7621-4159-A51C-B32EB1693C01}" dt="2023-11-22T19:20:24.325" v="3829" actId="478"/>
          <ac:picMkLst>
            <pc:docMk/>
            <pc:sldMk cId="1866864870" sldId="298"/>
            <ac:picMk id="1026" creationId="{91B73479-B455-9ABB-EE70-729693BA63DC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73093986" sldId="298"/>
        </pc:sldMkLst>
      </pc:sldChg>
      <pc:sldChg chg="modSp add mod">
        <pc:chgData name="Hein van Wanrooij" userId="ebcdd4c57331f9b2" providerId="LiveId" clId="{90D5BED6-7621-4159-A51C-B32EB1693C01}" dt="2023-11-28T18:48:47.007" v="4483" actId="20577"/>
        <pc:sldMkLst>
          <pc:docMk/>
          <pc:sldMk cId="1699012501" sldId="299"/>
        </pc:sldMkLst>
        <pc:spChg chg="mod">
          <ac:chgData name="Hein van Wanrooij" userId="ebcdd4c57331f9b2" providerId="LiveId" clId="{90D5BED6-7621-4159-A51C-B32EB1693C01}" dt="2023-11-28T18:48:47.007" v="4483" actId="20577"/>
          <ac:spMkLst>
            <pc:docMk/>
            <pc:sldMk cId="1699012501" sldId="299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1386768" sldId="299"/>
        </pc:sldMkLst>
      </pc:sldChg>
      <pc:sldChg chg="modSp add mod">
        <pc:chgData name="Hein van Wanrooij" userId="ebcdd4c57331f9b2" providerId="LiveId" clId="{90D5BED6-7621-4159-A51C-B32EB1693C01}" dt="2023-11-28T18:54:19.323" v="4813" actId="207"/>
        <pc:sldMkLst>
          <pc:docMk/>
          <pc:sldMk cId="1228098352" sldId="300"/>
        </pc:sldMkLst>
        <pc:spChg chg="mod">
          <ac:chgData name="Hein van Wanrooij" userId="ebcdd4c57331f9b2" providerId="LiveId" clId="{90D5BED6-7621-4159-A51C-B32EB1693C01}" dt="2023-11-28T18:48:54.414" v="4491" actId="20577"/>
          <ac:spMkLst>
            <pc:docMk/>
            <pc:sldMk cId="1228098352" sldId="300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8T18:54:19.323" v="4813" actId="207"/>
          <ac:spMkLst>
            <pc:docMk/>
            <pc:sldMk cId="1228098352" sldId="300"/>
            <ac:spMk id="4" creationId="{9C71B4DF-70B3-9785-80D2-47F5AF20BE1A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73306215" sldId="30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2272549" sldId="301"/>
        </pc:sldMkLst>
      </pc:sldChg>
      <pc:sldChg chg="addSp delSp modSp add mod">
        <pc:chgData name="Hein van Wanrooij" userId="ebcdd4c57331f9b2" providerId="LiveId" clId="{90D5BED6-7621-4159-A51C-B32EB1693C01}" dt="2023-11-28T18:57:24.183" v="4944" actId="20577"/>
        <pc:sldMkLst>
          <pc:docMk/>
          <pc:sldMk cId="3101052193" sldId="301"/>
        </pc:sldMkLst>
        <pc:spChg chg="mod">
          <ac:chgData name="Hein van Wanrooij" userId="ebcdd4c57331f9b2" providerId="LiveId" clId="{90D5BED6-7621-4159-A51C-B32EB1693C01}" dt="2023-11-28T18:57:24.183" v="4944" actId="20577"/>
          <ac:spMkLst>
            <pc:docMk/>
            <pc:sldMk cId="3101052193" sldId="301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28T18:50:34.371" v="4520" actId="208"/>
          <ac:spMkLst>
            <pc:docMk/>
            <pc:sldMk cId="3101052193" sldId="301"/>
            <ac:spMk id="5" creationId="{4F6DEBC0-7768-9435-7ABD-89D3D687A383}"/>
          </ac:spMkLst>
        </pc:spChg>
        <pc:picChg chg="del">
          <ac:chgData name="Hein van Wanrooij" userId="ebcdd4c57331f9b2" providerId="LiveId" clId="{90D5BED6-7621-4159-A51C-B32EB1693C01}" dt="2023-11-28T18:49:45.151" v="4512" actId="478"/>
          <ac:picMkLst>
            <pc:docMk/>
            <pc:sldMk cId="3101052193" sldId="301"/>
            <ac:picMk id="6" creationId="{AB1993F8-7D18-0533-72FC-2C800F547AF5}"/>
          </ac:picMkLst>
        </pc:picChg>
        <pc:picChg chg="add mod">
          <ac:chgData name="Hein van Wanrooij" userId="ebcdd4c57331f9b2" providerId="LiveId" clId="{90D5BED6-7621-4159-A51C-B32EB1693C01}" dt="2023-11-28T18:49:51.222" v="4517" actId="1076"/>
          <ac:picMkLst>
            <pc:docMk/>
            <pc:sldMk cId="3101052193" sldId="301"/>
            <ac:picMk id="1026" creationId="{9583F1F0-42C2-DC8D-6B08-111A3175E2E3}"/>
          </ac:picMkLst>
        </pc:picChg>
      </pc:sldChg>
      <pc:sldChg chg="modSp add mod">
        <pc:chgData name="Hein van Wanrooij" userId="ebcdd4c57331f9b2" providerId="LiveId" clId="{90D5BED6-7621-4159-A51C-B32EB1693C01}" dt="2023-11-28T18:55:19.222" v="4823" actId="20577"/>
        <pc:sldMkLst>
          <pc:docMk/>
          <pc:sldMk cId="3258171598" sldId="302"/>
        </pc:sldMkLst>
        <pc:spChg chg="mod">
          <ac:chgData name="Hein van Wanrooij" userId="ebcdd4c57331f9b2" providerId="LiveId" clId="{90D5BED6-7621-4159-A51C-B32EB1693C01}" dt="2023-11-28T18:55:19.222" v="4823" actId="20577"/>
          <ac:spMkLst>
            <pc:docMk/>
            <pc:sldMk cId="3258171598" sldId="302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81381911" sldId="302"/>
        </pc:sldMkLst>
      </pc:sldChg>
      <pc:sldChg chg="modSp add mod">
        <pc:chgData name="Hein van Wanrooij" userId="ebcdd4c57331f9b2" providerId="LiveId" clId="{90D5BED6-7621-4159-A51C-B32EB1693C01}" dt="2023-11-28T18:57:54.771" v="4989" actId="20577"/>
        <pc:sldMkLst>
          <pc:docMk/>
          <pc:sldMk cId="2187210937" sldId="303"/>
        </pc:sldMkLst>
        <pc:spChg chg="mod">
          <ac:chgData name="Hein van Wanrooij" userId="ebcdd4c57331f9b2" providerId="LiveId" clId="{90D5BED6-7621-4159-A51C-B32EB1693C01}" dt="2023-11-28T18:57:11.737" v="4911" actId="20577"/>
          <ac:spMkLst>
            <pc:docMk/>
            <pc:sldMk cId="2187210937" sldId="303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8T18:57:54.771" v="4989" actId="20577"/>
          <ac:spMkLst>
            <pc:docMk/>
            <pc:sldMk cId="2187210937" sldId="303"/>
            <ac:spMk id="4" creationId="{9C71B4DF-70B3-9785-80D2-47F5AF20BE1A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57226835" sldId="303"/>
        </pc:sldMkLst>
      </pc:sldChg>
      <pc:sldChg chg="modSp add mod">
        <pc:chgData name="Hein van Wanrooij" userId="ebcdd4c57331f9b2" providerId="LiveId" clId="{90D5BED6-7621-4159-A51C-B32EB1693C01}" dt="2023-11-28T18:57:27.527" v="4948" actId="20577"/>
        <pc:sldMkLst>
          <pc:docMk/>
          <pc:sldMk cId="3233248367" sldId="304"/>
        </pc:sldMkLst>
        <pc:spChg chg="mod">
          <ac:chgData name="Hein van Wanrooij" userId="ebcdd4c57331f9b2" providerId="LiveId" clId="{90D5BED6-7621-4159-A51C-B32EB1693C01}" dt="2023-11-28T18:57:27.527" v="4948" actId="20577"/>
          <ac:spMkLst>
            <pc:docMk/>
            <pc:sldMk cId="3233248367" sldId="304"/>
            <ac:spMk id="2" creationId="{C2F5861A-BCDE-D2A4-C355-05C8119ED351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07846057" sldId="30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7453642" sldId="305"/>
        </pc:sldMkLst>
      </pc:sldChg>
      <pc:sldChg chg="modSp add mod">
        <pc:chgData name="Hein van Wanrooij" userId="ebcdd4c57331f9b2" providerId="LiveId" clId="{90D5BED6-7621-4159-A51C-B32EB1693C01}" dt="2023-11-28T18:59:27.096" v="4996" actId="20577"/>
        <pc:sldMkLst>
          <pc:docMk/>
          <pc:sldMk cId="4054635998" sldId="305"/>
        </pc:sldMkLst>
        <pc:spChg chg="mod">
          <ac:chgData name="Hein van Wanrooij" userId="ebcdd4c57331f9b2" providerId="LiveId" clId="{90D5BED6-7621-4159-A51C-B32EB1693C01}" dt="2023-11-28T18:59:27.096" v="4996" actId="20577"/>
          <ac:spMkLst>
            <pc:docMk/>
            <pc:sldMk cId="4054635998" sldId="305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72592825" sldId="306"/>
        </pc:sldMkLst>
      </pc:sldChg>
      <pc:sldChg chg="modSp add mod">
        <pc:chgData name="Hein van Wanrooij" userId="ebcdd4c57331f9b2" providerId="LiveId" clId="{90D5BED6-7621-4159-A51C-B32EB1693C01}" dt="2023-11-28T18:59:31.104" v="5003" actId="20577"/>
        <pc:sldMkLst>
          <pc:docMk/>
          <pc:sldMk cId="3468636257" sldId="306"/>
        </pc:sldMkLst>
        <pc:spChg chg="mod">
          <ac:chgData name="Hein van Wanrooij" userId="ebcdd4c57331f9b2" providerId="LiveId" clId="{90D5BED6-7621-4159-A51C-B32EB1693C01}" dt="2023-11-28T18:59:31.104" v="5003" actId="20577"/>
          <ac:spMkLst>
            <pc:docMk/>
            <pc:sldMk cId="3468636257" sldId="306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8T18:57:48.225" v="4985" actId="14100"/>
          <ac:spMkLst>
            <pc:docMk/>
            <pc:sldMk cId="3468636257" sldId="306"/>
            <ac:spMk id="4" creationId="{9C71B4DF-70B3-9785-80D2-47F5AF20BE1A}"/>
          </ac:spMkLst>
        </pc:spChg>
      </pc:sldChg>
      <pc:sldChg chg="modSp add mod">
        <pc:chgData name="Hein van Wanrooij" userId="ebcdd4c57331f9b2" providerId="LiveId" clId="{90D5BED6-7621-4159-A51C-B32EB1693C01}" dt="2023-11-28T18:59:39.065" v="5011" actId="1076"/>
        <pc:sldMkLst>
          <pc:docMk/>
          <pc:sldMk cId="1295189760" sldId="307"/>
        </pc:sldMkLst>
        <pc:spChg chg="mod">
          <ac:chgData name="Hein van Wanrooij" userId="ebcdd4c57331f9b2" providerId="LiveId" clId="{90D5BED6-7621-4159-A51C-B32EB1693C01}" dt="2023-11-28T18:59:35.713" v="5010" actId="20577"/>
          <ac:spMkLst>
            <pc:docMk/>
            <pc:sldMk cId="1295189760" sldId="307"/>
            <ac:spMk id="2" creationId="{C2F5861A-BCDE-D2A4-C355-05C8119ED351}"/>
          </ac:spMkLst>
        </pc:spChg>
        <pc:picChg chg="mod">
          <ac:chgData name="Hein van Wanrooij" userId="ebcdd4c57331f9b2" providerId="LiveId" clId="{90D5BED6-7621-4159-A51C-B32EB1693C01}" dt="2023-11-28T18:59:39.065" v="5011" actId="1076"/>
          <ac:picMkLst>
            <pc:docMk/>
            <pc:sldMk cId="1295189760" sldId="307"/>
            <ac:picMk id="1026" creationId="{9583F1F0-42C2-DC8D-6B08-111A3175E2E3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350284597" sldId="307"/>
        </pc:sldMkLst>
      </pc:sldChg>
      <pc:sldChg chg="modSp add mod">
        <pc:chgData name="Hein van Wanrooij" userId="ebcdd4c57331f9b2" providerId="LiveId" clId="{90D5BED6-7621-4159-A51C-B32EB1693C01}" dt="2023-11-28T19:12:02.215" v="5093" actId="20577"/>
        <pc:sldMkLst>
          <pc:docMk/>
          <pc:sldMk cId="2353552389" sldId="308"/>
        </pc:sldMkLst>
        <pc:spChg chg="mod">
          <ac:chgData name="Hein van Wanrooij" userId="ebcdd4c57331f9b2" providerId="LiveId" clId="{90D5BED6-7621-4159-A51C-B32EB1693C01}" dt="2023-11-28T19:12:02.215" v="5093" actId="20577"/>
          <ac:spMkLst>
            <pc:docMk/>
            <pc:sldMk cId="2353552389" sldId="308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52774304" sldId="308"/>
        </pc:sldMkLst>
      </pc:sldChg>
      <pc:sldChg chg="modSp add mod">
        <pc:chgData name="Hein van Wanrooij" userId="ebcdd4c57331f9b2" providerId="LiveId" clId="{90D5BED6-7621-4159-A51C-B32EB1693C01}" dt="2023-11-28T19:24:10.219" v="5675" actId="207"/>
        <pc:sldMkLst>
          <pc:docMk/>
          <pc:sldMk cId="1343002631" sldId="309"/>
        </pc:sldMkLst>
        <pc:spChg chg="mod">
          <ac:chgData name="Hein van Wanrooij" userId="ebcdd4c57331f9b2" providerId="LiveId" clId="{90D5BED6-7621-4159-A51C-B32EB1693C01}" dt="2023-11-28T19:12:53.226" v="5115" actId="20577"/>
          <ac:spMkLst>
            <pc:docMk/>
            <pc:sldMk cId="1343002631" sldId="309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8T19:24:10.219" v="5675" actId="207"/>
          <ac:spMkLst>
            <pc:docMk/>
            <pc:sldMk cId="1343002631" sldId="309"/>
            <ac:spMk id="4" creationId="{9C71B4DF-70B3-9785-80D2-47F5AF20BE1A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46368150" sldId="309"/>
        </pc:sldMkLst>
      </pc:sldChg>
      <pc:sldChg chg="addSp delSp modSp add mod">
        <pc:chgData name="Hein van Wanrooij" userId="ebcdd4c57331f9b2" providerId="LiveId" clId="{90D5BED6-7621-4159-A51C-B32EB1693C01}" dt="2023-11-28T19:24:50.627" v="5676" actId="20577"/>
        <pc:sldMkLst>
          <pc:docMk/>
          <pc:sldMk cId="3335821777" sldId="310"/>
        </pc:sldMkLst>
        <pc:spChg chg="mod">
          <ac:chgData name="Hein van Wanrooij" userId="ebcdd4c57331f9b2" providerId="LiveId" clId="{90D5BED6-7621-4159-A51C-B32EB1693C01}" dt="2023-11-28T19:13:03.465" v="5155" actId="20577"/>
          <ac:spMkLst>
            <pc:docMk/>
            <pc:sldMk cId="3335821777" sldId="310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28T19:24:50.627" v="5676" actId="20577"/>
          <ac:spMkLst>
            <pc:docMk/>
            <pc:sldMk cId="3335821777" sldId="310"/>
            <ac:spMk id="7" creationId="{6490CEF1-7F05-DBDB-8807-17914B47E211}"/>
          </ac:spMkLst>
        </pc:spChg>
        <pc:picChg chg="del mod">
          <ac:chgData name="Hein van Wanrooij" userId="ebcdd4c57331f9b2" providerId="LiveId" clId="{90D5BED6-7621-4159-A51C-B32EB1693C01}" dt="2023-11-28T19:13:30.781" v="5157" actId="478"/>
          <ac:picMkLst>
            <pc:docMk/>
            <pc:sldMk cId="3335821777" sldId="310"/>
            <ac:picMk id="1026" creationId="{9583F1F0-42C2-DC8D-6B08-111A3175E2E3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5846952" sldId="31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74963777" sldId="311"/>
        </pc:sldMkLst>
      </pc:sldChg>
      <pc:sldChg chg="modSp add mod">
        <pc:chgData name="Hein van Wanrooij" userId="ebcdd4c57331f9b2" providerId="LiveId" clId="{90D5BED6-7621-4159-A51C-B32EB1693C01}" dt="2023-11-28T19:31:55.389" v="5699" actId="20577"/>
        <pc:sldMkLst>
          <pc:docMk/>
          <pc:sldMk cId="3787980951" sldId="311"/>
        </pc:sldMkLst>
        <pc:spChg chg="mod">
          <ac:chgData name="Hein van Wanrooij" userId="ebcdd4c57331f9b2" providerId="LiveId" clId="{90D5BED6-7621-4159-A51C-B32EB1693C01}" dt="2023-11-28T19:31:55.389" v="5699" actId="20577"/>
          <ac:spMkLst>
            <pc:docMk/>
            <pc:sldMk cId="3787980951" sldId="31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28T19:33:50.395" v="5913" actId="20577"/>
        <pc:sldMkLst>
          <pc:docMk/>
          <pc:sldMk cId="1750647428" sldId="312"/>
        </pc:sldMkLst>
        <pc:spChg chg="mod">
          <ac:chgData name="Hein van Wanrooij" userId="ebcdd4c57331f9b2" providerId="LiveId" clId="{90D5BED6-7621-4159-A51C-B32EB1693C01}" dt="2023-11-28T19:33:50.395" v="5913" actId="20577"/>
          <ac:spMkLst>
            <pc:docMk/>
            <pc:sldMk cId="1750647428" sldId="312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8T19:33:38.305" v="5892" actId="20577"/>
          <ac:spMkLst>
            <pc:docMk/>
            <pc:sldMk cId="1750647428" sldId="312"/>
            <ac:spMk id="4" creationId="{9C71B4DF-70B3-9785-80D2-47F5AF20BE1A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53895074" sldId="31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7620883" sldId="313"/>
        </pc:sldMkLst>
      </pc:sldChg>
      <pc:sldChg chg="addSp delSp modSp add mod">
        <pc:chgData name="Hein van Wanrooij" userId="ebcdd4c57331f9b2" providerId="LiveId" clId="{90D5BED6-7621-4159-A51C-B32EB1693C01}" dt="2023-11-28T19:35:24.460" v="5942" actId="14100"/>
        <pc:sldMkLst>
          <pc:docMk/>
          <pc:sldMk cId="1926397879" sldId="313"/>
        </pc:sldMkLst>
        <pc:spChg chg="mod">
          <ac:chgData name="Hein van Wanrooij" userId="ebcdd4c57331f9b2" providerId="LiveId" clId="{90D5BED6-7621-4159-A51C-B32EB1693C01}" dt="2023-11-28T19:35:00.396" v="5934" actId="20577"/>
          <ac:spMkLst>
            <pc:docMk/>
            <pc:sldMk cId="1926397879" sldId="313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28T19:35:13.886" v="5937" actId="478"/>
          <ac:spMkLst>
            <pc:docMk/>
            <pc:sldMk cId="1926397879" sldId="313"/>
            <ac:spMk id="7" creationId="{6490CEF1-7F05-DBDB-8807-17914B47E211}"/>
          </ac:spMkLst>
        </pc:spChg>
        <pc:spChg chg="add mod">
          <ac:chgData name="Hein van Wanrooij" userId="ebcdd4c57331f9b2" providerId="LiveId" clId="{90D5BED6-7621-4159-A51C-B32EB1693C01}" dt="2023-11-28T19:35:24.460" v="5942" actId="14100"/>
          <ac:spMkLst>
            <pc:docMk/>
            <pc:sldMk cId="1926397879" sldId="313"/>
            <ac:spMk id="9" creationId="{04E95615-2DB1-5AE6-53B3-C1E50BC3346C}"/>
          </ac:spMkLst>
        </pc:spChg>
        <pc:picChg chg="add mod">
          <ac:chgData name="Hein van Wanrooij" userId="ebcdd4c57331f9b2" providerId="LiveId" clId="{90D5BED6-7621-4159-A51C-B32EB1693C01}" dt="2023-11-28T19:35:15.021" v="5938" actId="1076"/>
          <ac:picMkLst>
            <pc:docMk/>
            <pc:sldMk cId="1926397879" sldId="313"/>
            <ac:picMk id="8" creationId="{2F403288-2BEA-CC36-BA5C-EAF2B7D2D9C3}"/>
          </ac:picMkLst>
        </pc:picChg>
      </pc:sldChg>
      <pc:sldChg chg="modSp add mod">
        <pc:chgData name="Hein van Wanrooij" userId="ebcdd4c57331f9b2" providerId="LiveId" clId="{90D5BED6-7621-4159-A51C-B32EB1693C01}" dt="2023-11-28T19:42:23.441" v="5967" actId="20577"/>
        <pc:sldMkLst>
          <pc:docMk/>
          <pc:sldMk cId="1775293475" sldId="314"/>
        </pc:sldMkLst>
        <pc:spChg chg="mod">
          <ac:chgData name="Hein van Wanrooij" userId="ebcdd4c57331f9b2" providerId="LiveId" clId="{90D5BED6-7621-4159-A51C-B32EB1693C01}" dt="2023-11-28T19:42:23.441" v="5967" actId="20577"/>
          <ac:spMkLst>
            <pc:docMk/>
            <pc:sldMk cId="1775293475" sldId="314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42158581" sldId="314"/>
        </pc:sldMkLst>
      </pc:sldChg>
      <pc:sldChg chg="modSp add mod">
        <pc:chgData name="Hein van Wanrooij" userId="ebcdd4c57331f9b2" providerId="LiveId" clId="{90D5BED6-7621-4159-A51C-B32EB1693C01}" dt="2023-11-28T19:48:06.854" v="6291" actId="207"/>
        <pc:sldMkLst>
          <pc:docMk/>
          <pc:sldMk cId="180771091" sldId="315"/>
        </pc:sldMkLst>
        <pc:spChg chg="mod">
          <ac:chgData name="Hein van Wanrooij" userId="ebcdd4c57331f9b2" providerId="LiveId" clId="{90D5BED6-7621-4159-A51C-B32EB1693C01}" dt="2023-11-28T19:44:44.783" v="5993" actId="20577"/>
          <ac:spMkLst>
            <pc:docMk/>
            <pc:sldMk cId="180771091" sldId="315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8T19:48:06.854" v="6291" actId="207"/>
          <ac:spMkLst>
            <pc:docMk/>
            <pc:sldMk cId="180771091" sldId="315"/>
            <ac:spMk id="4" creationId="{9C71B4DF-70B3-9785-80D2-47F5AF20BE1A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07192214" sldId="315"/>
        </pc:sldMkLst>
      </pc:sldChg>
      <pc:sldChg chg="addSp delSp modSp add mod">
        <pc:chgData name="Hein van Wanrooij" userId="ebcdd4c57331f9b2" providerId="LiveId" clId="{90D5BED6-7621-4159-A51C-B32EB1693C01}" dt="2023-11-28T19:45:52.530" v="6014"/>
        <pc:sldMkLst>
          <pc:docMk/>
          <pc:sldMk cId="2552366725" sldId="316"/>
        </pc:sldMkLst>
        <pc:spChg chg="mod">
          <ac:chgData name="Hein van Wanrooij" userId="ebcdd4c57331f9b2" providerId="LiveId" clId="{90D5BED6-7621-4159-A51C-B32EB1693C01}" dt="2023-11-28T19:44:50.452" v="6011" actId="20577"/>
          <ac:spMkLst>
            <pc:docMk/>
            <pc:sldMk cId="2552366725" sldId="316"/>
            <ac:spMk id="2" creationId="{C2F5861A-BCDE-D2A4-C355-05C8119ED351}"/>
          </ac:spMkLst>
        </pc:spChg>
        <pc:picChg chg="add mod">
          <ac:chgData name="Hein van Wanrooij" userId="ebcdd4c57331f9b2" providerId="LiveId" clId="{90D5BED6-7621-4159-A51C-B32EB1693C01}" dt="2023-11-28T19:45:52.530" v="6014"/>
          <ac:picMkLst>
            <pc:docMk/>
            <pc:sldMk cId="2552366725" sldId="316"/>
            <ac:picMk id="7" creationId="{6D13EA5D-44E6-7A57-C40D-67B4A3B62FD8}"/>
          </ac:picMkLst>
        </pc:picChg>
        <pc:picChg chg="del">
          <ac:chgData name="Hein van Wanrooij" userId="ebcdd4c57331f9b2" providerId="LiveId" clId="{90D5BED6-7621-4159-A51C-B32EB1693C01}" dt="2023-11-28T19:45:33.296" v="6012" actId="478"/>
          <ac:picMkLst>
            <pc:docMk/>
            <pc:sldMk cId="2552366725" sldId="316"/>
            <ac:picMk id="8" creationId="{2F403288-2BEA-CC36-BA5C-EAF2B7D2D9C3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12160122" sldId="31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47875900" sldId="31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171845123" sldId="31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9354773" sldId="31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40332050" sldId="32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24063324" sldId="32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39793275" sldId="32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9881046" sldId="32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60478496" sldId="32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28194903" sldId="32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63206169" sldId="32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52604801" sldId="32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85780101" sldId="32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20384416" sldId="32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13784440" sldId="33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97098849" sldId="33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6093151" sldId="33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1683576" sldId="33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5752231" sldId="33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9027445" sldId="33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454139718" sldId="33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81791415" sldId="33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006744619" sldId="33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43946520" sldId="33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15071063" sldId="34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6613350" sldId="34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70160036" sldId="34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626784026" sldId="34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73957845" sldId="34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918716859" sldId="34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53045711" sldId="34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14121487" sldId="34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609294530" sldId="34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35811210" sldId="34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28-11-2023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Vloeiende kromme</a:t>
            </a:r>
          </a:p>
        </p:txBody>
      </p:sp>
    </p:spTree>
    <p:extLst>
      <p:ext uri="{BB962C8B-B14F-4D97-AF65-F5344CB8AC3E}">
        <p14:creationId xmlns:p14="http://schemas.microsoft.com/office/powerpoint/2010/main" val="177529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Stijgen</a:t>
            </a:r>
          </a:p>
        </p:txBody>
      </p:sp>
    </p:spTree>
    <p:extLst>
      <p:ext uri="{BB962C8B-B14F-4D97-AF65-F5344CB8AC3E}">
        <p14:creationId xmlns:p14="http://schemas.microsoft.com/office/powerpoint/2010/main" val="40546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Stijgen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71B4DF-70B3-9785-80D2-47F5AF20BE1A}"/>
              </a:ext>
            </a:extLst>
          </p:cNvPr>
          <p:cNvSpPr txBox="1">
            <a:spLocks/>
          </p:cNvSpPr>
          <p:nvPr/>
        </p:nvSpPr>
        <p:spPr>
          <a:xfrm>
            <a:off x="627682" y="1502513"/>
            <a:ext cx="11406752" cy="253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Wanneer een deel van de </a:t>
            </a:r>
            <a:r>
              <a:rPr lang="nl-NL" dirty="0">
                <a:solidFill>
                  <a:srgbClr val="7030A0"/>
                </a:solidFill>
              </a:rPr>
              <a:t>grafiek, </a:t>
            </a:r>
            <a:r>
              <a:rPr lang="nl-NL" dirty="0"/>
              <a:t>van links naar rechts, omhoog loopt noemen we stijgen.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63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stijgen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Wetenschapsschool: natuurkunde voor de middelbare school">
            <a:extLst>
              <a:ext uri="{FF2B5EF4-FFF2-40B4-BE49-F238E27FC236}">
                <a16:creationId xmlns:a16="http://schemas.microsoft.com/office/drawing/2014/main" id="{9583F1F0-42C2-DC8D-6B08-111A3175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71" y="1063500"/>
            <a:ext cx="6648256" cy="56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4F6DEBC0-7768-9435-7ABD-89D3D687A383}"/>
              </a:ext>
            </a:extLst>
          </p:cNvPr>
          <p:cNvSpPr/>
          <p:nvPr/>
        </p:nvSpPr>
        <p:spPr>
          <a:xfrm>
            <a:off x="2763520" y="6167120"/>
            <a:ext cx="2306320" cy="44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18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Dalen</a:t>
            </a:r>
          </a:p>
        </p:txBody>
      </p:sp>
    </p:spTree>
    <p:extLst>
      <p:ext uri="{BB962C8B-B14F-4D97-AF65-F5344CB8AC3E}">
        <p14:creationId xmlns:p14="http://schemas.microsoft.com/office/powerpoint/2010/main" val="325817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Dalen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71B4DF-70B3-9785-80D2-47F5AF20BE1A}"/>
              </a:ext>
            </a:extLst>
          </p:cNvPr>
          <p:cNvSpPr txBox="1">
            <a:spLocks/>
          </p:cNvSpPr>
          <p:nvPr/>
        </p:nvSpPr>
        <p:spPr>
          <a:xfrm>
            <a:off x="627682" y="1502513"/>
            <a:ext cx="11241436" cy="253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Wanneer een deel van de </a:t>
            </a:r>
            <a:r>
              <a:rPr lang="nl-NL" dirty="0">
                <a:solidFill>
                  <a:srgbClr val="7030A0"/>
                </a:solidFill>
              </a:rPr>
              <a:t>grafiek, </a:t>
            </a:r>
            <a:r>
              <a:rPr lang="nl-NL" dirty="0"/>
              <a:t>van links naar rechts, omlaag loopt noemen we dalen.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721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dalen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Wetenschapsschool: natuurkunde voor de middelbare school">
            <a:extLst>
              <a:ext uri="{FF2B5EF4-FFF2-40B4-BE49-F238E27FC236}">
                <a16:creationId xmlns:a16="http://schemas.microsoft.com/office/drawing/2014/main" id="{9583F1F0-42C2-DC8D-6B08-111A3175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72" y="1001506"/>
            <a:ext cx="6648256" cy="56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4F6DEBC0-7768-9435-7ABD-89D3D687A383}"/>
              </a:ext>
            </a:extLst>
          </p:cNvPr>
          <p:cNvSpPr/>
          <p:nvPr/>
        </p:nvSpPr>
        <p:spPr>
          <a:xfrm>
            <a:off x="2763520" y="6167120"/>
            <a:ext cx="2306320" cy="44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24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169901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9C71B4DF-70B3-9785-80D2-47F5AF20B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682" y="1502513"/>
                <a:ext cx="11241436" cy="2530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Een deel van de </a:t>
                </a:r>
                <a:r>
                  <a:rPr lang="nl-NL" dirty="0">
                    <a:solidFill>
                      <a:srgbClr val="7030A0"/>
                    </a:solidFill>
                  </a:rPr>
                  <a:t>grafiek</a:t>
                </a:r>
                <a:r>
                  <a:rPr lang="nl-NL" dirty="0"/>
                  <a:t> dat </a:t>
                </a:r>
                <a:r>
                  <a:rPr lang="nl-NL" dirty="0">
                    <a:solidFill>
                      <a:srgbClr val="7030A0"/>
                    </a:solidFill>
                  </a:rPr>
                  <a:t>horizontaal</a:t>
                </a:r>
                <a:r>
                  <a:rPr lang="nl-NL" dirty="0"/>
                  <a:t> loopt noemen we constant.</a:t>
                </a:r>
              </a:p>
              <a:p>
                <a:r>
                  <a:rPr lang="nl-NL" dirty="0"/>
                  <a:t>Mocht de hele grafiek constant lopen, dan zal de </a:t>
                </a:r>
                <a:r>
                  <a:rPr lang="nl-NL" dirty="0">
                    <a:solidFill>
                      <a:srgbClr val="7030A0"/>
                    </a:solidFill>
                  </a:rPr>
                  <a:t>formule</a:t>
                </a:r>
                <a:r>
                  <a:rPr lang="nl-NL" dirty="0"/>
                  <a:t> de vorm aan nemen van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9C71B4DF-70B3-9785-80D2-47F5AF20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2" y="1502513"/>
                <a:ext cx="11241436" cy="2530747"/>
              </a:xfrm>
              <a:prstGeom prst="rect">
                <a:avLst/>
              </a:prstGeom>
              <a:blipFill>
                <a:blip r:embed="rId2"/>
                <a:stretch>
                  <a:fillRect l="-651" t="-3365" r="-5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9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constant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Wetenschapsschool: natuurkunde voor de middelbare school">
            <a:extLst>
              <a:ext uri="{FF2B5EF4-FFF2-40B4-BE49-F238E27FC236}">
                <a16:creationId xmlns:a16="http://schemas.microsoft.com/office/drawing/2014/main" id="{9583F1F0-42C2-DC8D-6B08-111A3175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72" y="1001506"/>
            <a:ext cx="6648256" cy="56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4F6DEBC0-7768-9435-7ABD-89D3D687A383}"/>
              </a:ext>
            </a:extLst>
          </p:cNvPr>
          <p:cNvSpPr/>
          <p:nvPr/>
        </p:nvSpPr>
        <p:spPr>
          <a:xfrm>
            <a:off x="2763520" y="6167120"/>
            <a:ext cx="2306320" cy="44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05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Tabel</a:t>
            </a:r>
          </a:p>
        </p:txBody>
      </p:sp>
    </p:spTree>
    <p:extLst>
      <p:ext uri="{BB962C8B-B14F-4D97-AF65-F5344CB8AC3E}">
        <p14:creationId xmlns:p14="http://schemas.microsoft.com/office/powerpoint/2010/main" val="213296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Vloeiende kromme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71B4DF-70B3-9785-80D2-47F5AF20BE1A}"/>
              </a:ext>
            </a:extLst>
          </p:cNvPr>
          <p:cNvSpPr txBox="1">
            <a:spLocks/>
          </p:cNvSpPr>
          <p:nvPr/>
        </p:nvSpPr>
        <p:spPr>
          <a:xfrm>
            <a:off x="54244" y="1502513"/>
            <a:ext cx="11980190" cy="253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vloeiende kromme is een </a:t>
            </a:r>
            <a:r>
              <a:rPr lang="nl-NL" dirty="0">
                <a:solidFill>
                  <a:srgbClr val="7030A0"/>
                </a:solidFill>
              </a:rPr>
              <a:t>grafiek</a:t>
            </a:r>
            <a:r>
              <a:rPr lang="nl-NL" dirty="0"/>
              <a:t> die is getekend vanuit ‘’de losse pols’’ door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heen.</a:t>
            </a:r>
          </a:p>
          <a:p>
            <a:r>
              <a:rPr lang="nl-NL" dirty="0"/>
              <a:t>Je gebruikt bij het tekenen van deze grafiek dus geen </a:t>
            </a:r>
            <a:r>
              <a:rPr lang="nl-NL" dirty="0">
                <a:solidFill>
                  <a:srgbClr val="7030A0"/>
                </a:solidFill>
              </a:rPr>
              <a:t>liniaal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geodriehoek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7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Tabel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71B4DF-70B3-9785-80D2-47F5AF20BE1A}"/>
              </a:ext>
            </a:extLst>
          </p:cNvPr>
          <p:cNvSpPr txBox="1">
            <a:spLocks/>
          </p:cNvSpPr>
          <p:nvPr/>
        </p:nvSpPr>
        <p:spPr>
          <a:xfrm>
            <a:off x="627682" y="1502513"/>
            <a:ext cx="11241436" cy="253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tabel bestaat uit rijen (links naar rechts) en kolommen (boven naar onder).</a:t>
            </a:r>
          </a:p>
          <a:p>
            <a:r>
              <a:rPr lang="nl-NL" dirty="0"/>
              <a:t>Een tabel wordt gebruikt om informatie weer te geven.</a:t>
            </a:r>
          </a:p>
          <a:p>
            <a:r>
              <a:rPr lang="nl-NL" dirty="0"/>
              <a:t>Het is mogelijk een tabel te maken bij een </a:t>
            </a:r>
            <a:r>
              <a:rPr lang="nl-NL" dirty="0">
                <a:solidFill>
                  <a:srgbClr val="7030A0"/>
                </a:solidFill>
              </a:rPr>
              <a:t>formule</a:t>
            </a:r>
            <a:r>
              <a:rPr lang="nl-NL" dirty="0"/>
              <a:t>.</a:t>
            </a:r>
          </a:p>
          <a:p>
            <a:r>
              <a:rPr lang="nl-NL" dirty="0"/>
              <a:t>Ook is het mogelijk een </a:t>
            </a:r>
            <a:r>
              <a:rPr lang="nl-NL" dirty="0">
                <a:solidFill>
                  <a:srgbClr val="7030A0"/>
                </a:solidFill>
              </a:rPr>
              <a:t>grafiek</a:t>
            </a:r>
            <a:r>
              <a:rPr lang="nl-NL" dirty="0"/>
              <a:t> hierbij te maken.</a:t>
            </a:r>
          </a:p>
          <a:p>
            <a:r>
              <a:rPr lang="nl-NL" dirty="0"/>
              <a:t>Wat op de </a:t>
            </a:r>
            <a:r>
              <a:rPr lang="nl-NL" dirty="0">
                <a:solidFill>
                  <a:srgbClr val="7030A0"/>
                </a:solidFill>
              </a:rPr>
              <a:t>horizontale as </a:t>
            </a:r>
            <a:r>
              <a:rPr lang="nl-NL" dirty="0"/>
              <a:t>komt staat in de bovenste rij, de </a:t>
            </a:r>
            <a:r>
              <a:rPr lang="nl-NL" dirty="0">
                <a:solidFill>
                  <a:srgbClr val="7030A0"/>
                </a:solidFill>
              </a:rPr>
              <a:t>verticale as </a:t>
            </a:r>
            <a:r>
              <a:rPr lang="nl-NL" dirty="0"/>
              <a:t>op de onderste rij.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4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tabel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1993F8-7D18-0533-72FC-2C800F54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0" y="2613025"/>
            <a:ext cx="11472899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Scheurlijn</a:t>
            </a:r>
          </a:p>
          <a:p>
            <a:pPr algn="ctr"/>
            <a:r>
              <a:rPr lang="nl-NL" sz="9000" b="1" dirty="0"/>
              <a:t>Zaagtand</a:t>
            </a:r>
          </a:p>
          <a:p>
            <a:pPr algn="ctr"/>
            <a:r>
              <a:rPr lang="nl-NL" sz="9000" b="1" dirty="0"/>
              <a:t>Kreukellijn</a:t>
            </a:r>
          </a:p>
        </p:txBody>
      </p:sp>
    </p:spTree>
    <p:extLst>
      <p:ext uri="{BB962C8B-B14F-4D97-AF65-F5344CB8AC3E}">
        <p14:creationId xmlns:p14="http://schemas.microsoft.com/office/powerpoint/2010/main" val="177151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Scheurlijn, Zaagtand &amp; kreukellijn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zaagtand wordt op de </a:t>
            </a:r>
            <a:r>
              <a:rPr lang="nl-NL" dirty="0">
                <a:solidFill>
                  <a:srgbClr val="7030A0"/>
                </a:solidFill>
              </a:rPr>
              <a:t>verticale as </a:t>
            </a:r>
            <a:r>
              <a:rPr lang="nl-NL" dirty="0"/>
              <a:t>gebruikt om een stukje over te slaan. </a:t>
            </a:r>
          </a:p>
          <a:p>
            <a:r>
              <a:rPr lang="nl-NL" dirty="0"/>
              <a:t>Hierdoor is het mogelijk de </a:t>
            </a:r>
            <a:r>
              <a:rPr lang="nl-NL" dirty="0">
                <a:solidFill>
                  <a:srgbClr val="7030A0"/>
                </a:solidFill>
              </a:rPr>
              <a:t>grafiek</a:t>
            </a:r>
            <a:r>
              <a:rPr lang="nl-NL" dirty="0"/>
              <a:t> beter in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 te krijgen.</a:t>
            </a:r>
          </a:p>
          <a:p>
            <a:r>
              <a:rPr lang="nl-NL" dirty="0"/>
              <a:t>Het deel rechts langs de zaagtand is verboden gebied.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399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scheurlijn, zaagtand &amp; kreukellijn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Lesblok 3 - Wikiwijs Maken">
            <a:extLst>
              <a:ext uri="{FF2B5EF4-FFF2-40B4-BE49-F238E27FC236}">
                <a16:creationId xmlns:a16="http://schemas.microsoft.com/office/drawing/2014/main" id="{91B73479-B455-9ABB-EE70-729693BA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76" y="1143747"/>
            <a:ext cx="6166603" cy="54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6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Grafiek</a:t>
            </a:r>
          </a:p>
        </p:txBody>
      </p:sp>
    </p:spTree>
    <p:extLst>
      <p:ext uri="{BB962C8B-B14F-4D97-AF65-F5344CB8AC3E}">
        <p14:creationId xmlns:p14="http://schemas.microsoft.com/office/powerpoint/2010/main" val="216581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Grafiek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grafiek wordt gebruikt om </a:t>
            </a:r>
            <a:r>
              <a:rPr lang="nl-NL" dirty="0">
                <a:solidFill>
                  <a:srgbClr val="7030A0"/>
                </a:solidFill>
              </a:rPr>
              <a:t>formules, functies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data </a:t>
            </a:r>
            <a:r>
              <a:rPr lang="nl-NL" dirty="0"/>
              <a:t>weer te geven.</a:t>
            </a:r>
          </a:p>
          <a:p>
            <a:r>
              <a:rPr lang="nl-NL" dirty="0"/>
              <a:t>Een grafiek wordt getekend in een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51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grafiek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Grafieken">
            <a:extLst>
              <a:ext uri="{FF2B5EF4-FFF2-40B4-BE49-F238E27FC236}">
                <a16:creationId xmlns:a16="http://schemas.microsoft.com/office/drawing/2014/main" id="{ED43F231-9D0C-D44A-E0C8-C393AC87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0" y="1356321"/>
            <a:ext cx="9567240" cy="501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2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Roosterpunt</a:t>
            </a:r>
          </a:p>
        </p:txBody>
      </p:sp>
    </p:spTree>
    <p:extLst>
      <p:ext uri="{BB962C8B-B14F-4D97-AF65-F5344CB8AC3E}">
        <p14:creationId xmlns:p14="http://schemas.microsoft.com/office/powerpoint/2010/main" val="3133758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roosterpunt is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waarvan de </a:t>
            </a:r>
            <a:r>
              <a:rPr lang="nl-NL" dirty="0">
                <a:solidFill>
                  <a:srgbClr val="7030A0"/>
                </a:solidFill>
              </a:rPr>
              <a:t>coördinaten</a:t>
            </a:r>
            <a:r>
              <a:rPr lang="nl-NL" dirty="0"/>
              <a:t> uit </a:t>
            </a:r>
            <a:r>
              <a:rPr lang="nl-NL" dirty="0">
                <a:solidFill>
                  <a:srgbClr val="7030A0"/>
                </a:solidFill>
              </a:rPr>
              <a:t>gehele getallen</a:t>
            </a:r>
            <a:r>
              <a:rPr lang="nl-NL" dirty="0"/>
              <a:t> bestaat.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14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vloeiende kromme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F6DEBC0-7768-9435-7ABD-89D3D687A383}"/>
              </a:ext>
            </a:extLst>
          </p:cNvPr>
          <p:cNvSpPr/>
          <p:nvPr/>
        </p:nvSpPr>
        <p:spPr>
          <a:xfrm>
            <a:off x="2763520" y="6167120"/>
            <a:ext cx="2306320" cy="44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4E95615-2DB1-5AE6-53B3-C1E50BC3346C}"/>
              </a:ext>
            </a:extLst>
          </p:cNvPr>
          <p:cNvSpPr/>
          <p:nvPr/>
        </p:nvSpPr>
        <p:spPr>
          <a:xfrm>
            <a:off x="2340244" y="5400016"/>
            <a:ext cx="2579779" cy="528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D13EA5D-44E6-7A57-C40D-67B4A3B6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562100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6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roosterpunt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nl-NL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i="1" dirty="0" smtClean="0">
                              <a:latin typeface="Cambria Math" panose="02040503050406030204" pitchFamily="18" charset="0"/>
                            </a:rPr>
                            <m:t>3,5;7</m:t>
                          </m:r>
                        </m:e>
                      </m:d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−2,4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14:m>
                  <m:oMath xmlns:m="http://schemas.openxmlformats.org/officeDocument/2006/math"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(2</m:t>
                    </m:r>
                    <m:f>
                      <m:fPr>
                        <m:ctrlPr>
                          <a:rPr lang="nl-NL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,5)</m:t>
                    </m:r>
                  </m:oMath>
                </a14:m>
                <a:r>
                  <a:rPr lang="nl-NL" sz="4400" dirty="0"/>
                  <a:t> </a:t>
                </a:r>
              </a:p>
              <a:p>
                <a:r>
                  <a:rPr lang="nl-NL" sz="4400" dirty="0"/>
                  <a:t> </a:t>
                </a:r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05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x-coördinaat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y-coördinaat</a:t>
            </a:r>
          </a:p>
        </p:txBody>
      </p:sp>
    </p:spTree>
    <p:extLst>
      <p:ext uri="{BB962C8B-B14F-4D97-AF65-F5344CB8AC3E}">
        <p14:creationId xmlns:p14="http://schemas.microsoft.com/office/powerpoint/2010/main" val="271456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x-coördinaat &amp; y-coördinaat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coördinaat</a:t>
            </a:r>
            <a:r>
              <a:rPr lang="nl-NL" dirty="0"/>
              <a:t> heeft een x-coördinaat en een y-coördinaat.</a:t>
            </a:r>
          </a:p>
          <a:p>
            <a:r>
              <a:rPr lang="nl-NL" dirty="0"/>
              <a:t>Het eerste coördinaat geeft aan hoeveel je naar links of rechts gaat (x-coördinaat).</a:t>
            </a:r>
          </a:p>
          <a:p>
            <a:r>
              <a:rPr lang="nl-NL" dirty="0"/>
              <a:t>Het tweede coördinaat geeft aan hoeveel je naar boven of beneden gaat (y-coördinaat).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895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x-coördinaat &amp; y-coördinaat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3B2FA5E8-A10F-4CC9-9A81-C3995ECC3D24}"/>
              </a:ext>
            </a:extLst>
          </p:cNvPr>
          <p:cNvSpPr txBox="1"/>
          <p:nvPr/>
        </p:nvSpPr>
        <p:spPr>
          <a:xfrm>
            <a:off x="8795288" y="4122549"/>
            <a:ext cx="1659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/>
              <a:t>(</a:t>
            </a:r>
            <a:r>
              <a:rPr lang="nl-NL" sz="6600" dirty="0" err="1"/>
              <a:t>x,y</a:t>
            </a:r>
            <a:r>
              <a:rPr lang="nl-NL" sz="6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999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Oorsprong</a:t>
            </a:r>
          </a:p>
        </p:txBody>
      </p:sp>
    </p:spTree>
    <p:extLst>
      <p:ext uri="{BB962C8B-B14F-4D97-AF65-F5344CB8AC3E}">
        <p14:creationId xmlns:p14="http://schemas.microsoft.com/office/powerpoint/2010/main" val="466406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Oorsprong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oorsprong is het </a:t>
                </a:r>
                <a:r>
                  <a:rPr lang="nl-NL" dirty="0">
                    <a:solidFill>
                      <a:srgbClr val="7030A0"/>
                    </a:solidFill>
                  </a:rPr>
                  <a:t>snijpunt</a:t>
                </a:r>
                <a:r>
                  <a:rPr lang="nl-NL" dirty="0"/>
                  <a:t> van de </a:t>
                </a:r>
                <a:r>
                  <a:rPr lang="nl-NL" dirty="0">
                    <a:solidFill>
                      <a:srgbClr val="7030A0"/>
                    </a:solidFill>
                  </a:rPr>
                  <a:t>horizontale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verticale as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</a:t>
                </a:r>
                <a:r>
                  <a:rPr lang="nl-NL" dirty="0">
                    <a:solidFill>
                      <a:srgbClr val="7030A0"/>
                    </a:solidFill>
                  </a:rPr>
                  <a:t>coördinaat</a:t>
                </a:r>
                <a:r>
                  <a:rPr lang="nl-NL" dirty="0"/>
                  <a:t> van dit </a:t>
                </a:r>
                <a:r>
                  <a:rPr lang="nl-NL" dirty="0">
                    <a:solidFill>
                      <a:srgbClr val="7030A0"/>
                    </a:solidFill>
                  </a:rPr>
                  <a:t>punt</a:t>
                </a:r>
                <a:r>
                  <a:rPr lang="nl-NL" dirty="0"/>
                  <a:t> is altijd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nl-NL" dirty="0"/>
                  <a:t> en dit punt heeft de naam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Oorsprong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49898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Verticale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y-as</a:t>
            </a:r>
          </a:p>
        </p:txBody>
      </p:sp>
    </p:spTree>
    <p:extLst>
      <p:ext uri="{BB962C8B-B14F-4D97-AF65-F5344CB8AC3E}">
        <p14:creationId xmlns:p14="http://schemas.microsoft.com/office/powerpoint/2010/main" val="3448234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Verticale as &amp; y-as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verticale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boven naar beneden loopt. </a:t>
            </a:r>
          </a:p>
          <a:p>
            <a:r>
              <a:rPr lang="nl-NL" dirty="0"/>
              <a:t>Deze as wordt vaak de y-as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223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Verticale as &amp; y-as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5089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Globale grafiek</a:t>
            </a:r>
          </a:p>
        </p:txBody>
      </p:sp>
    </p:spTree>
    <p:extLst>
      <p:ext uri="{BB962C8B-B14F-4D97-AF65-F5344CB8AC3E}">
        <p14:creationId xmlns:p14="http://schemas.microsoft.com/office/powerpoint/2010/main" val="378798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Horizontale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x-as</a:t>
            </a:r>
          </a:p>
        </p:txBody>
      </p:sp>
    </p:spTree>
    <p:extLst>
      <p:ext uri="{BB962C8B-B14F-4D97-AF65-F5344CB8AC3E}">
        <p14:creationId xmlns:p14="http://schemas.microsoft.com/office/powerpoint/2010/main" val="3311186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Horizontale as &amp; x-as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horizontale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links naar rechts loopt. </a:t>
            </a:r>
          </a:p>
          <a:p>
            <a:r>
              <a:rPr lang="nl-NL" dirty="0"/>
              <a:t>Deze as wordt vaak de x-as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080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Horizontale as &amp; x-as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83966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Coördinaten</a:t>
            </a:r>
          </a:p>
        </p:txBody>
      </p:sp>
    </p:spTree>
    <p:extLst>
      <p:ext uri="{BB962C8B-B14F-4D97-AF65-F5344CB8AC3E}">
        <p14:creationId xmlns:p14="http://schemas.microsoft.com/office/powerpoint/2010/main" val="3503657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Coördinaten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Coördinaten geven de plaats aan van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bijvoorbeeld een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r>
              <a:rPr lang="nl-NL" dirty="0"/>
              <a:t>Deze coördinaten bestaan uit een </a:t>
            </a:r>
            <a:r>
              <a:rPr lang="nl-NL" dirty="0">
                <a:solidFill>
                  <a:srgbClr val="7030A0"/>
                </a:solidFill>
              </a:rPr>
              <a:t>x-coördinaat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y-coördinaat.</a:t>
            </a:r>
          </a:p>
          <a:p>
            <a:r>
              <a:rPr lang="nl-NL" dirty="0"/>
              <a:t>Coördinaten worden tussen haakjes geschreven en met behulp van een komma van elkaar gescheiden.</a:t>
            </a:r>
          </a:p>
          <a:p>
            <a:r>
              <a:rPr lang="nl-NL" dirty="0"/>
              <a:t>Deze komma wordt een puntkomma bij </a:t>
            </a:r>
            <a:r>
              <a:rPr lang="nl-NL" dirty="0">
                <a:solidFill>
                  <a:srgbClr val="7030A0"/>
                </a:solidFill>
              </a:rPr>
              <a:t>decimale getallen</a:t>
            </a:r>
            <a:r>
              <a:rPr lang="nl-NL" dirty="0"/>
              <a:t>.</a:t>
            </a:r>
          </a:p>
          <a:p>
            <a:r>
              <a:rPr lang="nl-NL" dirty="0"/>
              <a:t>Coördinaten worden ook gebruikt om de locatie aan de geven op de aardbol.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7477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Coördinaten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BFC232E1-DE94-9174-075F-C637FE9F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75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Assenstelsel</a:t>
            </a:r>
          </a:p>
        </p:txBody>
      </p:sp>
    </p:spTree>
    <p:extLst>
      <p:ext uri="{BB962C8B-B14F-4D97-AF65-F5344CB8AC3E}">
        <p14:creationId xmlns:p14="http://schemas.microsoft.com/office/powerpoint/2010/main" val="1008998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Assenstelsel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Een assenstelsel is een figuur dat je krijgt door een </a:t>
            </a:r>
            <a:r>
              <a:rPr lang="nl-NL" dirty="0">
                <a:solidFill>
                  <a:srgbClr val="7030A0"/>
                </a:solidFill>
              </a:rPr>
              <a:t>horizontale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verticale</a:t>
            </a:r>
            <a:r>
              <a:rPr lang="nl-NL" dirty="0"/>
              <a:t> </a:t>
            </a:r>
            <a:r>
              <a:rPr lang="nl-NL" dirty="0">
                <a:solidFill>
                  <a:srgbClr val="7030A0"/>
                </a:solidFill>
              </a:rPr>
              <a:t>as</a:t>
            </a:r>
            <a:r>
              <a:rPr lang="nl-NL" dirty="0"/>
              <a:t> elkaar te laten </a:t>
            </a:r>
            <a:r>
              <a:rPr lang="nl-NL" dirty="0">
                <a:solidFill>
                  <a:srgbClr val="7030A0"/>
                </a:solidFill>
              </a:rPr>
              <a:t>snijden</a:t>
            </a:r>
            <a:r>
              <a:rPr lang="nl-NL" dirty="0"/>
              <a:t>. Dit snijpunt heet de </a:t>
            </a:r>
            <a:r>
              <a:rPr lang="nl-NL" dirty="0">
                <a:solidFill>
                  <a:srgbClr val="7030A0"/>
                </a:solidFill>
              </a:rPr>
              <a:t>oorsprong</a:t>
            </a:r>
            <a:r>
              <a:rPr lang="nl-NL" dirty="0"/>
              <a:t>.</a:t>
            </a:r>
          </a:p>
          <a:p>
            <a:r>
              <a:rPr lang="nl-NL" dirty="0"/>
              <a:t>Een assenstelsel wordt gebruikt om </a:t>
            </a:r>
            <a:r>
              <a:rPr lang="nl-NL" dirty="0">
                <a:solidFill>
                  <a:srgbClr val="7030A0"/>
                </a:solidFill>
              </a:rPr>
              <a:t>grafieken</a:t>
            </a:r>
            <a:r>
              <a:rPr lang="nl-NL" dirty="0"/>
              <a:t> te tekenen.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691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Assenstelsel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8" name="Picture 10" descr="Coördinatenstelsel - Wikipedia">
            <a:extLst>
              <a:ext uri="{FF2B5EF4-FFF2-40B4-BE49-F238E27FC236}">
                <a16:creationId xmlns:a16="http://schemas.microsoft.com/office/drawing/2014/main" id="{A0A4AC4F-8AE9-6176-9ECA-A237B2F8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839423A-2872-4F84-2B51-1ADC39A0F827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37670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Roosterpapier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Globale grafiek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71B4DF-70B3-9785-80D2-47F5AF20BE1A}"/>
              </a:ext>
            </a:extLst>
          </p:cNvPr>
          <p:cNvSpPr txBox="1">
            <a:spLocks/>
          </p:cNvSpPr>
          <p:nvPr/>
        </p:nvSpPr>
        <p:spPr>
          <a:xfrm>
            <a:off x="240224" y="1502513"/>
            <a:ext cx="11794210" cy="253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globale grafiek gebruik je om het verloop van de </a:t>
            </a:r>
            <a:r>
              <a:rPr lang="nl-NL" dirty="0">
                <a:solidFill>
                  <a:srgbClr val="7030A0"/>
                </a:solidFill>
              </a:rPr>
              <a:t>grafiek</a:t>
            </a:r>
            <a:r>
              <a:rPr lang="nl-NL" dirty="0"/>
              <a:t> te laten zien.</a:t>
            </a:r>
          </a:p>
          <a:p>
            <a:r>
              <a:rPr lang="nl-NL" dirty="0"/>
              <a:t>Bij de </a:t>
            </a:r>
            <a:r>
              <a:rPr lang="nl-NL" dirty="0">
                <a:solidFill>
                  <a:srgbClr val="7030A0"/>
                </a:solidFill>
              </a:rPr>
              <a:t>assen</a:t>
            </a:r>
            <a:r>
              <a:rPr lang="nl-NL" dirty="0"/>
              <a:t> staat wel waar het over gaat, maar er staan meestal geen getallen bij.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0647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Roosterpapier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Roosterpapier is papier met waarop </a:t>
            </a:r>
            <a:r>
              <a:rPr lang="nl-NL" dirty="0">
                <a:solidFill>
                  <a:srgbClr val="7030A0"/>
                </a:solidFill>
              </a:rPr>
              <a:t>vierkantjes </a:t>
            </a:r>
            <a:r>
              <a:rPr lang="nl-NL" dirty="0"/>
              <a:t>van 1 cm bij 1 cm gedrukt staat.</a:t>
            </a:r>
          </a:p>
          <a:p>
            <a:r>
              <a:rPr lang="nl-NL" dirty="0"/>
              <a:t>Roosterpapier wordt gebruikt voor het maken van </a:t>
            </a:r>
            <a:r>
              <a:rPr lang="nl-NL" dirty="0">
                <a:solidFill>
                  <a:srgbClr val="7030A0"/>
                </a:solidFill>
              </a:rPr>
              <a:t>assenstelsels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Roosterpapier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FF84A-2B0B-D292-9650-F33DE1FC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12" y="1221238"/>
            <a:ext cx="5187575" cy="5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globale grafiek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F6DEBC0-7768-9435-7ABD-89D3D687A383}"/>
              </a:ext>
            </a:extLst>
          </p:cNvPr>
          <p:cNvSpPr/>
          <p:nvPr/>
        </p:nvSpPr>
        <p:spPr>
          <a:xfrm>
            <a:off x="2763520" y="6167120"/>
            <a:ext cx="2306320" cy="44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F403288-2BEA-CC36-BA5C-EAF2B7D2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42" y="1457984"/>
            <a:ext cx="8534400" cy="4314825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04E95615-2DB1-5AE6-53B3-C1E50BC3346C}"/>
              </a:ext>
            </a:extLst>
          </p:cNvPr>
          <p:cNvSpPr/>
          <p:nvPr/>
        </p:nvSpPr>
        <p:spPr>
          <a:xfrm>
            <a:off x="2340244" y="5400016"/>
            <a:ext cx="2579779" cy="528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3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Woordformule</a:t>
            </a:r>
          </a:p>
          <a:p>
            <a:pPr algn="ctr"/>
            <a:r>
              <a:rPr lang="nl-NL" sz="9000" b="1" dirty="0"/>
              <a:t>&amp;</a:t>
            </a:r>
          </a:p>
          <a:p>
            <a:pPr algn="ctr"/>
            <a:r>
              <a:rPr lang="nl-NL" sz="9000" b="1" dirty="0"/>
              <a:t>Formule</a:t>
            </a:r>
          </a:p>
        </p:txBody>
      </p:sp>
    </p:spTree>
    <p:extLst>
      <p:ext uri="{BB962C8B-B14F-4D97-AF65-F5344CB8AC3E}">
        <p14:creationId xmlns:p14="http://schemas.microsoft.com/office/powerpoint/2010/main" val="235355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Woordformule &amp; formule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71B4DF-70B3-9785-80D2-47F5AF20BE1A}"/>
              </a:ext>
            </a:extLst>
          </p:cNvPr>
          <p:cNvSpPr txBox="1">
            <a:spLocks/>
          </p:cNvSpPr>
          <p:nvPr/>
        </p:nvSpPr>
        <p:spPr>
          <a:xfrm>
            <a:off x="240224" y="1502513"/>
            <a:ext cx="11794210" cy="253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formule wordt gebruikt om het </a:t>
            </a:r>
            <a:r>
              <a:rPr lang="nl-NL" dirty="0">
                <a:solidFill>
                  <a:srgbClr val="7030A0"/>
                </a:solidFill>
              </a:rPr>
              <a:t>verband</a:t>
            </a:r>
            <a:r>
              <a:rPr lang="nl-NL" dirty="0"/>
              <a:t> tussen twee </a:t>
            </a:r>
            <a:r>
              <a:rPr lang="nl-NL" dirty="0">
                <a:solidFill>
                  <a:srgbClr val="7030A0"/>
                </a:solidFill>
              </a:rPr>
              <a:t>variabelen</a:t>
            </a:r>
            <a:r>
              <a:rPr lang="nl-NL" dirty="0"/>
              <a:t> te beschrijven.</a:t>
            </a:r>
          </a:p>
          <a:p>
            <a:r>
              <a:rPr lang="nl-NL" dirty="0"/>
              <a:t>Het geeft een korte en handige manier hoe je iets berekent.</a:t>
            </a:r>
          </a:p>
          <a:p>
            <a:r>
              <a:rPr lang="nl-NL" dirty="0"/>
              <a:t>De variabelen of het woord voor het ‘’=‘’ teken komt onder in de </a:t>
            </a:r>
            <a:r>
              <a:rPr lang="nl-NL" dirty="0">
                <a:solidFill>
                  <a:srgbClr val="7030A0"/>
                </a:solidFill>
              </a:rPr>
              <a:t>tabel</a:t>
            </a:r>
            <a:r>
              <a:rPr lang="nl-NL" dirty="0"/>
              <a:t> en bij de </a:t>
            </a:r>
            <a:r>
              <a:rPr lang="nl-NL" dirty="0">
                <a:solidFill>
                  <a:srgbClr val="7030A0"/>
                </a:solidFill>
              </a:rPr>
              <a:t>verticale as</a:t>
            </a:r>
            <a:r>
              <a:rPr lang="nl-NL" dirty="0"/>
              <a:t>.</a:t>
            </a:r>
          </a:p>
          <a:p>
            <a:r>
              <a:rPr lang="nl-NL" dirty="0"/>
              <a:t>De variabelen ‘’in’’ de formule komt boven in de tabel en bij de horizontale as.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300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woordformule &amp; formule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F6DEBC0-7768-9435-7ABD-89D3D687A383}"/>
              </a:ext>
            </a:extLst>
          </p:cNvPr>
          <p:cNvSpPr/>
          <p:nvPr/>
        </p:nvSpPr>
        <p:spPr>
          <a:xfrm>
            <a:off x="2763520" y="6167120"/>
            <a:ext cx="2306320" cy="44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6490CEF1-7F05-DBDB-8807-17914B47E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682" y="1502513"/>
                <a:ext cx="11406752" cy="2530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𝐿𝑒𝑛𝑔𝑡𝑒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𝑘𝑎𝑎𝑟𝑠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=42−6∙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𝑎𝑎𝑛𝑡𝑎𝑙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𝑏𝑟𝑎𝑛𝑑𝑢𝑟𝑒𝑛</m:t>
                      </m:r>
                    </m:oMath>
                  </m:oMathPara>
                </a14:m>
                <a:endParaRPr lang="nl-NL" dirty="0"/>
              </a:p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6490CEF1-7F05-DBDB-8807-17914B47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2" y="1502513"/>
                <a:ext cx="11406752" cy="2530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217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784</Words>
  <Application>Microsoft Office PowerPoint</Application>
  <PresentationFormat>Breedbeeld</PresentationFormat>
  <Paragraphs>152</Paragraphs>
  <Slides>51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Kantoorthema</vt:lpstr>
      <vt:lpstr>Wiskunde Termen</vt:lpstr>
      <vt:lpstr>Vloeiende kromme</vt:lpstr>
      <vt:lpstr>Voorbeeld vloeiende kromme</vt:lpstr>
      <vt:lpstr>Wiskunde Termen</vt:lpstr>
      <vt:lpstr>Globale grafiek</vt:lpstr>
      <vt:lpstr>Voorbeeld globale grafiek</vt:lpstr>
      <vt:lpstr>Wiskunde Termen</vt:lpstr>
      <vt:lpstr>Woordformule &amp; formule</vt:lpstr>
      <vt:lpstr>Voorbeeld woordformule &amp; formule</vt:lpstr>
      <vt:lpstr>Wiskunde Termen</vt:lpstr>
      <vt:lpstr>Stijgen</vt:lpstr>
      <vt:lpstr>Voorbeeld stijgen</vt:lpstr>
      <vt:lpstr>Wiskunde Termen</vt:lpstr>
      <vt:lpstr>Dalen</vt:lpstr>
      <vt:lpstr>Voorbeeld dalen</vt:lpstr>
      <vt:lpstr>Wiskunde Termen</vt:lpstr>
      <vt:lpstr>Constant</vt:lpstr>
      <vt:lpstr>Voorbeeld constant</vt:lpstr>
      <vt:lpstr>Wiskunde Termen</vt:lpstr>
      <vt:lpstr>Tabel</vt:lpstr>
      <vt:lpstr>Voorbeeld tabel</vt:lpstr>
      <vt:lpstr>Wiskunde Termen</vt:lpstr>
      <vt:lpstr>Scheurlijn, Zaagtand &amp; kreukellijn</vt:lpstr>
      <vt:lpstr>Voorbeeld scheurlijn, zaagtand &amp; kreukellijn</vt:lpstr>
      <vt:lpstr>Wiskunde Termen</vt:lpstr>
      <vt:lpstr>Grafiek</vt:lpstr>
      <vt:lpstr>Voorbeeld grafiek</vt:lpstr>
      <vt:lpstr>Wiskunde Termen</vt:lpstr>
      <vt:lpstr>Roosterpunt</vt:lpstr>
      <vt:lpstr>Voorbeeld roosterpunt</vt:lpstr>
      <vt:lpstr>Wiskunde Termen</vt:lpstr>
      <vt:lpstr>x-coördinaat &amp; y-coördinaat</vt:lpstr>
      <vt:lpstr>Voorbeeld x-coördinaat &amp; y-coördinaat</vt:lpstr>
      <vt:lpstr>Wiskunde Termen</vt:lpstr>
      <vt:lpstr>Oorsprong</vt:lpstr>
      <vt:lpstr>Voorbeeld Oorsprong</vt:lpstr>
      <vt:lpstr>Wiskunde Termen</vt:lpstr>
      <vt:lpstr>Verticale as &amp; y-as</vt:lpstr>
      <vt:lpstr>Voorbeeld Verticale as &amp; y-as</vt:lpstr>
      <vt:lpstr>Wiskunde Termen</vt:lpstr>
      <vt:lpstr>Horizontale as &amp; x-as</vt:lpstr>
      <vt:lpstr>Voorbeeld Horizontale as &amp; x-as</vt:lpstr>
      <vt:lpstr>Wiskunde Termen</vt:lpstr>
      <vt:lpstr>Coördinaten</vt:lpstr>
      <vt:lpstr>Voorbeeld Coördinaten</vt:lpstr>
      <vt:lpstr>Wiskunde Termen</vt:lpstr>
      <vt:lpstr>Assenstelsel</vt:lpstr>
      <vt:lpstr>Voorbeeld Assenstelsel</vt:lpstr>
      <vt:lpstr>Wiskunde Termen</vt:lpstr>
      <vt:lpstr>Roosterpapier</vt:lpstr>
      <vt:lpstr>Voorbeeld Roosterpapier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2023-11-28T19:48:12Z</dcterms:modified>
</cp:coreProperties>
</file>