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2" r:id="rId5"/>
    <p:sldId id="363" r:id="rId6"/>
    <p:sldId id="364" r:id="rId7"/>
    <p:sldId id="359" r:id="rId8"/>
    <p:sldId id="360" r:id="rId9"/>
    <p:sldId id="361" r:id="rId10"/>
    <p:sldId id="356" r:id="rId11"/>
    <p:sldId id="357" r:id="rId12"/>
    <p:sldId id="358" r:id="rId13"/>
    <p:sldId id="353" r:id="rId14"/>
    <p:sldId id="354" r:id="rId15"/>
    <p:sldId id="355" r:id="rId16"/>
    <p:sldId id="350" r:id="rId17"/>
    <p:sldId id="351" r:id="rId18"/>
    <p:sldId id="352" r:id="rId19"/>
    <p:sldId id="347" r:id="rId20"/>
    <p:sldId id="348" r:id="rId21"/>
    <p:sldId id="349" r:id="rId22"/>
    <p:sldId id="344" r:id="rId23"/>
    <p:sldId id="345" r:id="rId24"/>
    <p:sldId id="346" r:id="rId25"/>
    <p:sldId id="341" r:id="rId26"/>
    <p:sldId id="342" r:id="rId27"/>
    <p:sldId id="343" r:id="rId28"/>
    <p:sldId id="338" r:id="rId29"/>
    <p:sldId id="339" r:id="rId30"/>
    <p:sldId id="340" r:id="rId31"/>
    <p:sldId id="335" r:id="rId32"/>
    <p:sldId id="336" r:id="rId33"/>
    <p:sldId id="337" r:id="rId34"/>
    <p:sldId id="332" r:id="rId35"/>
    <p:sldId id="333" r:id="rId36"/>
    <p:sldId id="334" r:id="rId37"/>
    <p:sldId id="329" r:id="rId38"/>
    <p:sldId id="330" r:id="rId39"/>
    <p:sldId id="331" r:id="rId40"/>
    <p:sldId id="326" r:id="rId41"/>
    <p:sldId id="327" r:id="rId42"/>
    <p:sldId id="328" r:id="rId43"/>
    <p:sldId id="323" r:id="rId44"/>
    <p:sldId id="324" r:id="rId45"/>
    <p:sldId id="325" r:id="rId46"/>
    <p:sldId id="320" r:id="rId47"/>
    <p:sldId id="321" r:id="rId48"/>
    <p:sldId id="322" r:id="rId49"/>
    <p:sldId id="317" r:id="rId50"/>
    <p:sldId id="318" r:id="rId51"/>
    <p:sldId id="319" r:id="rId52"/>
    <p:sldId id="314" r:id="rId53"/>
    <p:sldId id="315" r:id="rId54"/>
    <p:sldId id="316" r:id="rId55"/>
    <p:sldId id="311" r:id="rId56"/>
    <p:sldId id="312" r:id="rId57"/>
    <p:sldId id="313" r:id="rId58"/>
    <p:sldId id="308" r:id="rId59"/>
    <p:sldId id="309" r:id="rId60"/>
    <p:sldId id="310" r:id="rId61"/>
    <p:sldId id="305" r:id="rId62"/>
    <p:sldId id="306" r:id="rId63"/>
    <p:sldId id="307" r:id="rId64"/>
    <p:sldId id="302" r:id="rId65"/>
    <p:sldId id="303" r:id="rId66"/>
    <p:sldId id="304" r:id="rId67"/>
    <p:sldId id="299" r:id="rId68"/>
    <p:sldId id="300" r:id="rId69"/>
    <p:sldId id="301" r:id="rId70"/>
    <p:sldId id="296" r:id="rId71"/>
    <p:sldId id="297" r:id="rId72"/>
    <p:sldId id="298" r:id="rId73"/>
    <p:sldId id="293" r:id="rId74"/>
    <p:sldId id="294" r:id="rId75"/>
    <p:sldId id="295" r:id="rId76"/>
    <p:sldId id="290" r:id="rId77"/>
    <p:sldId id="291" r:id="rId78"/>
    <p:sldId id="292" r:id="rId79"/>
    <p:sldId id="287" r:id="rId80"/>
    <p:sldId id="288" r:id="rId81"/>
    <p:sldId id="289" r:id="rId82"/>
    <p:sldId id="284" r:id="rId83"/>
    <p:sldId id="285" r:id="rId84"/>
    <p:sldId id="286" r:id="rId85"/>
    <p:sldId id="281" r:id="rId86"/>
    <p:sldId id="282" r:id="rId87"/>
    <p:sldId id="283" r:id="rId88"/>
    <p:sldId id="278" r:id="rId89"/>
    <p:sldId id="279" r:id="rId90"/>
    <p:sldId id="280" r:id="rId91"/>
    <p:sldId id="275" r:id="rId92"/>
    <p:sldId id="276" r:id="rId93"/>
    <p:sldId id="277" r:id="rId94"/>
    <p:sldId id="272" r:id="rId95"/>
    <p:sldId id="273" r:id="rId96"/>
    <p:sldId id="274" r:id="rId97"/>
    <p:sldId id="269" r:id="rId98"/>
    <p:sldId id="270" r:id="rId99"/>
    <p:sldId id="271" r:id="rId100"/>
    <p:sldId id="259" r:id="rId101"/>
    <p:sldId id="256" r:id="rId102"/>
    <p:sldId id="258" r:id="rId103"/>
    <p:sldId id="260" r:id="rId104"/>
    <p:sldId id="261" r:id="rId105"/>
    <p:sldId id="262" r:id="rId106"/>
    <p:sldId id="263" r:id="rId107"/>
    <p:sldId id="264" r:id="rId108"/>
    <p:sldId id="265" r:id="rId109"/>
    <p:sldId id="266" r:id="rId110"/>
    <p:sldId id="267" r:id="rId111"/>
    <p:sldId id="268" r:id="rId1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0B126-BDE0-4543-BDEE-5D51C120BC09}" v="202" dt="2024-03-27T14:52:2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27D0B126-BDE0-4543-BDEE-5D51C120BC09}"/>
    <pc:docChg chg="custSel addSld modSld modShowInfo">
      <pc:chgData name="Hein van Wanrooij" userId="ebcdd4c57331f9b2" providerId="LiveId" clId="{27D0B126-BDE0-4543-BDEE-5D51C120BC09}" dt="2024-03-27T14:56:07.817" v="1937" actId="20577"/>
      <pc:docMkLst>
        <pc:docMk/>
      </pc:docMkLst>
      <pc:sldChg chg="modSp add mod">
        <pc:chgData name="Hein van Wanrooij" userId="ebcdd4c57331f9b2" providerId="LiveId" clId="{27D0B126-BDE0-4543-BDEE-5D51C120BC09}" dt="2024-03-09T09:36:53.290" v="13" actId="20577"/>
        <pc:sldMkLst>
          <pc:docMk/>
          <pc:sldMk cId="625951792" sldId="350"/>
        </pc:sldMkLst>
        <pc:spChg chg="mod">
          <ac:chgData name="Hein van Wanrooij" userId="ebcdd4c57331f9b2" providerId="LiveId" clId="{27D0B126-BDE0-4543-BDEE-5D51C120BC09}" dt="2024-03-09T09:36:53.290" v="13" actId="20577"/>
          <ac:spMkLst>
            <pc:docMk/>
            <pc:sldMk cId="625951792" sldId="35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27D0B126-BDE0-4543-BDEE-5D51C120BC09}" dt="2024-03-09T09:40:02.749" v="400" actId="207"/>
        <pc:sldMkLst>
          <pc:docMk/>
          <pc:sldMk cId="1443426794" sldId="351"/>
        </pc:sldMkLst>
        <pc:spChg chg="mod">
          <ac:chgData name="Hein van Wanrooij" userId="ebcdd4c57331f9b2" providerId="LiveId" clId="{27D0B126-BDE0-4543-BDEE-5D51C120BC09}" dt="2024-03-09T09:36:58.883" v="21" actId="20577"/>
          <ac:spMkLst>
            <pc:docMk/>
            <pc:sldMk cId="1443426794" sldId="351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09T09:40:02.749" v="400" actId="207"/>
          <ac:spMkLst>
            <pc:docMk/>
            <pc:sldMk cId="1443426794" sldId="35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27D0B126-BDE0-4543-BDEE-5D51C120BC09}" dt="2024-03-09T09:41:30.017" v="412" actId="1076"/>
        <pc:sldMkLst>
          <pc:docMk/>
          <pc:sldMk cId="1943765438" sldId="352"/>
        </pc:sldMkLst>
        <pc:spChg chg="mod">
          <ac:chgData name="Hein van Wanrooij" userId="ebcdd4c57331f9b2" providerId="LiveId" clId="{27D0B126-BDE0-4543-BDEE-5D51C120BC09}" dt="2024-03-09T09:37:12.003" v="29" actId="20577"/>
          <ac:spMkLst>
            <pc:docMk/>
            <pc:sldMk cId="1943765438" sldId="352"/>
            <ac:spMk id="2" creationId="{C2F5861A-BCDE-D2A4-C355-05C8119ED351}"/>
          </ac:spMkLst>
        </pc:spChg>
        <pc:picChg chg="del">
          <ac:chgData name="Hein van Wanrooij" userId="ebcdd4c57331f9b2" providerId="LiveId" clId="{27D0B126-BDE0-4543-BDEE-5D51C120BC09}" dt="2024-03-09T09:37:14.286" v="30" actId="478"/>
          <ac:picMkLst>
            <pc:docMk/>
            <pc:sldMk cId="1943765438" sldId="352"/>
            <ac:picMk id="5" creationId="{3D396223-F1F1-2D29-9C32-EBE2777B5DC3}"/>
          </ac:picMkLst>
        </pc:picChg>
        <pc:picChg chg="del mod">
          <ac:chgData name="Hein van Wanrooij" userId="ebcdd4c57331f9b2" providerId="LiveId" clId="{27D0B126-BDE0-4543-BDEE-5D51C120BC09}" dt="2024-03-09T09:37:14.615" v="32" actId="478"/>
          <ac:picMkLst>
            <pc:docMk/>
            <pc:sldMk cId="1943765438" sldId="352"/>
            <ac:picMk id="8" creationId="{0C34B931-564A-1F38-3EFB-8574DF26120A}"/>
          </ac:picMkLst>
        </pc:picChg>
        <pc:picChg chg="add del mod">
          <ac:chgData name="Hein van Wanrooij" userId="ebcdd4c57331f9b2" providerId="LiveId" clId="{27D0B126-BDE0-4543-BDEE-5D51C120BC09}" dt="2024-03-09T09:41:06.133" v="404" actId="478"/>
          <ac:picMkLst>
            <pc:docMk/>
            <pc:sldMk cId="1943765438" sldId="352"/>
            <ac:picMk id="1026" creationId="{2887BCB9-DC6A-CC08-EE54-4014882DD6E0}"/>
          </ac:picMkLst>
        </pc:picChg>
        <pc:picChg chg="add mod">
          <ac:chgData name="Hein van Wanrooij" userId="ebcdd4c57331f9b2" providerId="LiveId" clId="{27D0B126-BDE0-4543-BDEE-5D51C120BC09}" dt="2024-03-09T09:41:30.017" v="412" actId="1076"/>
          <ac:picMkLst>
            <pc:docMk/>
            <pc:sldMk cId="1943765438" sldId="352"/>
            <ac:picMk id="1028" creationId="{5F7AF035-96A1-35C7-D60F-A4CBD7F9FD2B}"/>
          </ac:picMkLst>
        </pc:picChg>
        <pc:picChg chg="add mod">
          <ac:chgData name="Hein van Wanrooij" userId="ebcdd4c57331f9b2" providerId="LiveId" clId="{27D0B126-BDE0-4543-BDEE-5D51C120BC09}" dt="2024-03-09T09:41:24.555" v="411" actId="1076"/>
          <ac:picMkLst>
            <pc:docMk/>
            <pc:sldMk cId="1943765438" sldId="352"/>
            <ac:picMk id="1030" creationId="{CB2DA739-0D98-0499-DC89-20544472AD89}"/>
          </ac:picMkLst>
        </pc:picChg>
      </pc:sldChg>
      <pc:sldChg chg="modSp add mod">
        <pc:chgData name="Hein van Wanrooij" userId="ebcdd4c57331f9b2" providerId="LiveId" clId="{27D0B126-BDE0-4543-BDEE-5D51C120BC09}" dt="2024-03-09T09:52:21.140" v="424" actId="20577"/>
        <pc:sldMkLst>
          <pc:docMk/>
          <pc:sldMk cId="2394540766" sldId="353"/>
        </pc:sldMkLst>
        <pc:spChg chg="mod">
          <ac:chgData name="Hein van Wanrooij" userId="ebcdd4c57331f9b2" providerId="LiveId" clId="{27D0B126-BDE0-4543-BDEE-5D51C120BC09}" dt="2024-03-09T09:52:21.140" v="424" actId="20577"/>
          <ac:spMkLst>
            <pc:docMk/>
            <pc:sldMk cId="2394540766" sldId="35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27D0B126-BDE0-4543-BDEE-5D51C120BC09}" dt="2024-03-09T10:41:31.874" v="770" actId="207"/>
        <pc:sldMkLst>
          <pc:docMk/>
          <pc:sldMk cId="1886011585" sldId="354"/>
        </pc:sldMkLst>
        <pc:spChg chg="mod">
          <ac:chgData name="Hein van Wanrooij" userId="ebcdd4c57331f9b2" providerId="LiveId" clId="{27D0B126-BDE0-4543-BDEE-5D51C120BC09}" dt="2024-03-09T09:52:36.452" v="434" actId="20577"/>
          <ac:spMkLst>
            <pc:docMk/>
            <pc:sldMk cId="1886011585" sldId="354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09T10:41:31.874" v="770" actId="207"/>
          <ac:spMkLst>
            <pc:docMk/>
            <pc:sldMk cId="1886011585" sldId="35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27D0B126-BDE0-4543-BDEE-5D51C120BC09}" dt="2024-03-09T10:43:24.209" v="793" actId="1076"/>
        <pc:sldMkLst>
          <pc:docMk/>
          <pc:sldMk cId="3106567243" sldId="355"/>
        </pc:sldMkLst>
        <pc:spChg chg="mod">
          <ac:chgData name="Hein van Wanrooij" userId="ebcdd4c57331f9b2" providerId="LiveId" clId="{27D0B126-BDE0-4543-BDEE-5D51C120BC09}" dt="2024-03-09T09:52:41.739" v="450" actId="20577"/>
          <ac:spMkLst>
            <pc:docMk/>
            <pc:sldMk cId="3106567243" sldId="355"/>
            <ac:spMk id="2" creationId="{C2F5861A-BCDE-D2A4-C355-05C8119ED351}"/>
          </ac:spMkLst>
        </pc:spChg>
        <pc:spChg chg="add mod">
          <ac:chgData name="Hein van Wanrooij" userId="ebcdd4c57331f9b2" providerId="LiveId" clId="{27D0B126-BDE0-4543-BDEE-5D51C120BC09}" dt="2024-03-09T10:43:24.209" v="793" actId="1076"/>
          <ac:spMkLst>
            <pc:docMk/>
            <pc:sldMk cId="3106567243" sldId="355"/>
            <ac:spMk id="6" creationId="{6562012C-E0EF-CFFC-EDA5-AABF01C7258B}"/>
          </ac:spMkLst>
        </pc:spChg>
        <pc:picChg chg="add mod">
          <ac:chgData name="Hein van Wanrooij" userId="ebcdd4c57331f9b2" providerId="LiveId" clId="{27D0B126-BDE0-4543-BDEE-5D51C120BC09}" dt="2024-03-09T10:42:17.232" v="775" actId="1076"/>
          <ac:picMkLst>
            <pc:docMk/>
            <pc:sldMk cId="3106567243" sldId="355"/>
            <ac:picMk id="5" creationId="{83C46E92-49C9-DC1D-50B6-D3F8D82E2B73}"/>
          </ac:picMkLst>
        </pc:picChg>
        <pc:picChg chg="add mod">
          <ac:chgData name="Hein van Wanrooij" userId="ebcdd4c57331f9b2" providerId="LiveId" clId="{27D0B126-BDE0-4543-BDEE-5D51C120BC09}" dt="2024-03-09T10:43:02.798" v="784" actId="732"/>
          <ac:picMkLst>
            <pc:docMk/>
            <pc:sldMk cId="3106567243" sldId="355"/>
            <ac:picMk id="1026" creationId="{81651EE7-A06B-A23A-25FE-B46928E87CED}"/>
          </ac:picMkLst>
        </pc:picChg>
        <pc:picChg chg="del">
          <ac:chgData name="Hein van Wanrooij" userId="ebcdd4c57331f9b2" providerId="LiveId" clId="{27D0B126-BDE0-4543-BDEE-5D51C120BC09}" dt="2024-03-09T10:42:06.806" v="771" actId="478"/>
          <ac:picMkLst>
            <pc:docMk/>
            <pc:sldMk cId="3106567243" sldId="355"/>
            <ac:picMk id="1028" creationId="{5F7AF035-96A1-35C7-D60F-A4CBD7F9FD2B}"/>
          </ac:picMkLst>
        </pc:picChg>
        <pc:picChg chg="del">
          <ac:chgData name="Hein van Wanrooij" userId="ebcdd4c57331f9b2" providerId="LiveId" clId="{27D0B126-BDE0-4543-BDEE-5D51C120BC09}" dt="2024-03-09T10:42:15.888" v="774" actId="478"/>
          <ac:picMkLst>
            <pc:docMk/>
            <pc:sldMk cId="3106567243" sldId="355"/>
            <ac:picMk id="1030" creationId="{CB2DA739-0D98-0499-DC89-20544472AD89}"/>
          </ac:picMkLst>
        </pc:picChg>
      </pc:sldChg>
      <pc:sldChg chg="modSp add mod">
        <pc:chgData name="Hein van Wanrooij" userId="ebcdd4c57331f9b2" providerId="LiveId" clId="{27D0B126-BDE0-4543-BDEE-5D51C120BC09}" dt="2024-03-09T10:47:58.363" v="811" actId="20577"/>
        <pc:sldMkLst>
          <pc:docMk/>
          <pc:sldMk cId="1270025511" sldId="356"/>
        </pc:sldMkLst>
        <pc:spChg chg="mod">
          <ac:chgData name="Hein van Wanrooij" userId="ebcdd4c57331f9b2" providerId="LiveId" clId="{27D0B126-BDE0-4543-BDEE-5D51C120BC09}" dt="2024-03-09T10:47:58.363" v="811" actId="20577"/>
          <ac:spMkLst>
            <pc:docMk/>
            <pc:sldMk cId="1270025511" sldId="35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27D0B126-BDE0-4543-BDEE-5D51C120BC09}" dt="2024-03-09T11:00:17.632" v="1393" actId="20577"/>
        <pc:sldMkLst>
          <pc:docMk/>
          <pc:sldMk cId="1246492894" sldId="357"/>
        </pc:sldMkLst>
        <pc:spChg chg="mod">
          <ac:chgData name="Hein van Wanrooij" userId="ebcdd4c57331f9b2" providerId="LiveId" clId="{27D0B126-BDE0-4543-BDEE-5D51C120BC09}" dt="2024-03-09T10:48:02.716" v="820" actId="20577"/>
          <ac:spMkLst>
            <pc:docMk/>
            <pc:sldMk cId="1246492894" sldId="357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09T11:00:17.632" v="1393" actId="20577"/>
          <ac:spMkLst>
            <pc:docMk/>
            <pc:sldMk cId="1246492894" sldId="35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27D0B126-BDE0-4543-BDEE-5D51C120BC09}" dt="2024-03-09T10:50:32.802" v="844" actId="478"/>
        <pc:sldMkLst>
          <pc:docMk/>
          <pc:sldMk cId="1623559381" sldId="358"/>
        </pc:sldMkLst>
        <pc:spChg chg="mod">
          <ac:chgData name="Hein van Wanrooij" userId="ebcdd4c57331f9b2" providerId="LiveId" clId="{27D0B126-BDE0-4543-BDEE-5D51C120BC09}" dt="2024-03-09T10:48:08.247" v="831" actId="20577"/>
          <ac:spMkLst>
            <pc:docMk/>
            <pc:sldMk cId="1623559381" sldId="358"/>
            <ac:spMk id="2" creationId="{C2F5861A-BCDE-D2A4-C355-05C8119ED351}"/>
          </ac:spMkLst>
        </pc:spChg>
        <pc:spChg chg="del">
          <ac:chgData name="Hein van Wanrooij" userId="ebcdd4c57331f9b2" providerId="LiveId" clId="{27D0B126-BDE0-4543-BDEE-5D51C120BC09}" dt="2024-03-09T10:50:32.802" v="844" actId="478"/>
          <ac:spMkLst>
            <pc:docMk/>
            <pc:sldMk cId="1623559381" sldId="358"/>
            <ac:spMk id="6" creationId="{6562012C-E0EF-CFFC-EDA5-AABF01C7258B}"/>
          </ac:spMkLst>
        </pc:spChg>
        <pc:picChg chg="del">
          <ac:chgData name="Hein van Wanrooij" userId="ebcdd4c57331f9b2" providerId="LiveId" clId="{27D0B126-BDE0-4543-BDEE-5D51C120BC09}" dt="2024-03-09T10:50:00.817" v="832" actId="478"/>
          <ac:picMkLst>
            <pc:docMk/>
            <pc:sldMk cId="1623559381" sldId="358"/>
            <ac:picMk id="5" creationId="{83C46E92-49C9-DC1D-50B6-D3F8D82E2B73}"/>
          </ac:picMkLst>
        </pc:picChg>
        <pc:picChg chg="del">
          <ac:chgData name="Hein van Wanrooij" userId="ebcdd4c57331f9b2" providerId="LiveId" clId="{27D0B126-BDE0-4543-BDEE-5D51C120BC09}" dt="2024-03-09T10:50:01.195" v="833" actId="478"/>
          <ac:picMkLst>
            <pc:docMk/>
            <pc:sldMk cId="1623559381" sldId="358"/>
            <ac:picMk id="1026" creationId="{81651EE7-A06B-A23A-25FE-B46928E87CED}"/>
          </ac:picMkLst>
        </pc:picChg>
        <pc:picChg chg="add mod">
          <ac:chgData name="Hein van Wanrooij" userId="ebcdd4c57331f9b2" providerId="LiveId" clId="{27D0B126-BDE0-4543-BDEE-5D51C120BC09}" dt="2024-03-09T10:50:21.648" v="838" actId="1076"/>
          <ac:picMkLst>
            <pc:docMk/>
            <pc:sldMk cId="1623559381" sldId="358"/>
            <ac:picMk id="2050" creationId="{E8F1E502-0EB1-1B91-554E-91298E9576FB}"/>
          </ac:picMkLst>
        </pc:picChg>
        <pc:picChg chg="add mod">
          <ac:chgData name="Hein van Wanrooij" userId="ebcdd4c57331f9b2" providerId="LiveId" clId="{27D0B126-BDE0-4543-BDEE-5D51C120BC09}" dt="2024-03-09T10:50:30.888" v="843" actId="1076"/>
          <ac:picMkLst>
            <pc:docMk/>
            <pc:sldMk cId="1623559381" sldId="358"/>
            <ac:picMk id="2052" creationId="{DD88203D-9BE6-6D2B-769C-2163F66575F7}"/>
          </ac:picMkLst>
        </pc:picChg>
      </pc:sldChg>
      <pc:sldChg chg="modSp add mod">
        <pc:chgData name="Hein van Wanrooij" userId="ebcdd4c57331f9b2" providerId="LiveId" clId="{27D0B126-BDE0-4543-BDEE-5D51C120BC09}" dt="2024-03-09T11:22:37.194" v="1403" actId="20577"/>
        <pc:sldMkLst>
          <pc:docMk/>
          <pc:sldMk cId="886646078" sldId="359"/>
        </pc:sldMkLst>
        <pc:spChg chg="mod">
          <ac:chgData name="Hein van Wanrooij" userId="ebcdd4c57331f9b2" providerId="LiveId" clId="{27D0B126-BDE0-4543-BDEE-5D51C120BC09}" dt="2024-03-09T11:22:37.194" v="1403" actId="20577"/>
          <ac:spMkLst>
            <pc:docMk/>
            <pc:sldMk cId="886646078" sldId="3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27D0B126-BDE0-4543-BDEE-5D51C120BC09}" dt="2024-03-09T11:40:47.189" v="1577" actId="207"/>
        <pc:sldMkLst>
          <pc:docMk/>
          <pc:sldMk cId="184657353" sldId="360"/>
        </pc:sldMkLst>
        <pc:spChg chg="mod">
          <ac:chgData name="Hein van Wanrooij" userId="ebcdd4c57331f9b2" providerId="LiveId" clId="{27D0B126-BDE0-4543-BDEE-5D51C120BC09}" dt="2024-03-09T11:22:42.916" v="1412" actId="20577"/>
          <ac:spMkLst>
            <pc:docMk/>
            <pc:sldMk cId="184657353" sldId="360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09T11:40:47.189" v="1577" actId="207"/>
          <ac:spMkLst>
            <pc:docMk/>
            <pc:sldMk cId="184657353" sldId="36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27D0B126-BDE0-4543-BDEE-5D51C120BC09}" dt="2024-03-09T11:25:12.308" v="1428" actId="478"/>
        <pc:sldMkLst>
          <pc:docMk/>
          <pc:sldMk cId="3125560376" sldId="361"/>
        </pc:sldMkLst>
        <pc:spChg chg="mod">
          <ac:chgData name="Hein van Wanrooij" userId="ebcdd4c57331f9b2" providerId="LiveId" clId="{27D0B126-BDE0-4543-BDEE-5D51C120BC09}" dt="2024-03-09T11:22:47.633" v="1421" actId="20577"/>
          <ac:spMkLst>
            <pc:docMk/>
            <pc:sldMk cId="3125560376" sldId="361"/>
            <ac:spMk id="2" creationId="{C2F5861A-BCDE-D2A4-C355-05C8119ED351}"/>
          </ac:spMkLst>
        </pc:spChg>
        <pc:picChg chg="del">
          <ac:chgData name="Hein van Wanrooij" userId="ebcdd4c57331f9b2" providerId="LiveId" clId="{27D0B126-BDE0-4543-BDEE-5D51C120BC09}" dt="2024-03-09T11:25:06.615" v="1422" actId="478"/>
          <ac:picMkLst>
            <pc:docMk/>
            <pc:sldMk cId="3125560376" sldId="361"/>
            <ac:picMk id="2050" creationId="{E8F1E502-0EB1-1B91-554E-91298E9576FB}"/>
          </ac:picMkLst>
        </pc:picChg>
        <pc:picChg chg="del">
          <ac:chgData name="Hein van Wanrooij" userId="ebcdd4c57331f9b2" providerId="LiveId" clId="{27D0B126-BDE0-4543-BDEE-5D51C120BC09}" dt="2024-03-09T11:25:12.308" v="1428" actId="478"/>
          <ac:picMkLst>
            <pc:docMk/>
            <pc:sldMk cId="3125560376" sldId="361"/>
            <ac:picMk id="2052" creationId="{DD88203D-9BE6-6D2B-769C-2163F66575F7}"/>
          </ac:picMkLst>
        </pc:picChg>
        <pc:picChg chg="add mod">
          <ac:chgData name="Hein van Wanrooij" userId="ebcdd4c57331f9b2" providerId="LiveId" clId="{27D0B126-BDE0-4543-BDEE-5D51C120BC09}" dt="2024-03-09T11:25:11.675" v="1427" actId="14100"/>
          <ac:picMkLst>
            <pc:docMk/>
            <pc:sldMk cId="3125560376" sldId="361"/>
            <ac:picMk id="3074" creationId="{75F41E9A-39E2-C0C7-ED6F-55F06F0F62C5}"/>
          </ac:picMkLst>
        </pc:picChg>
      </pc:sldChg>
      <pc:sldChg chg="modSp add mod">
        <pc:chgData name="Hein van Wanrooij" userId="ebcdd4c57331f9b2" providerId="LiveId" clId="{27D0B126-BDE0-4543-BDEE-5D51C120BC09}" dt="2024-03-27T14:30:40.349" v="1868" actId="20577"/>
        <pc:sldMkLst>
          <pc:docMk/>
          <pc:sldMk cId="2691945459" sldId="362"/>
        </pc:sldMkLst>
        <pc:spChg chg="mod">
          <ac:chgData name="Hein van Wanrooij" userId="ebcdd4c57331f9b2" providerId="LiveId" clId="{27D0B126-BDE0-4543-BDEE-5D51C120BC09}" dt="2024-03-27T14:30:40.349" v="1868" actId="20577"/>
          <ac:spMkLst>
            <pc:docMk/>
            <pc:sldMk cId="2691945459" sldId="36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27D0B126-BDE0-4543-BDEE-5D51C120BC09}" dt="2024-03-27T14:30:42.257" v="1869" actId="20577"/>
        <pc:sldMkLst>
          <pc:docMk/>
          <pc:sldMk cId="3914878512" sldId="363"/>
        </pc:sldMkLst>
        <pc:spChg chg="mod">
          <ac:chgData name="Hein van Wanrooij" userId="ebcdd4c57331f9b2" providerId="LiveId" clId="{27D0B126-BDE0-4543-BDEE-5D51C120BC09}" dt="2024-03-27T14:30:42.257" v="1869" actId="20577"/>
          <ac:spMkLst>
            <pc:docMk/>
            <pc:sldMk cId="3914878512" sldId="363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27T14:25:00.182" v="1849" actId="207"/>
          <ac:spMkLst>
            <pc:docMk/>
            <pc:sldMk cId="3914878512" sldId="36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27D0B126-BDE0-4543-BDEE-5D51C120BC09}" dt="2024-03-27T14:30:43.850" v="1870" actId="20577"/>
        <pc:sldMkLst>
          <pc:docMk/>
          <pc:sldMk cId="3358555929" sldId="364"/>
        </pc:sldMkLst>
        <pc:spChg chg="mod">
          <ac:chgData name="Hein van Wanrooij" userId="ebcdd4c57331f9b2" providerId="LiveId" clId="{27D0B126-BDE0-4543-BDEE-5D51C120BC09}" dt="2024-03-27T14:30:43.850" v="1870" actId="20577"/>
          <ac:spMkLst>
            <pc:docMk/>
            <pc:sldMk cId="3358555929" sldId="364"/>
            <ac:spMk id="2" creationId="{C2F5861A-BCDE-D2A4-C355-05C8119ED351}"/>
          </ac:spMkLst>
        </pc:spChg>
        <pc:picChg chg="add mod">
          <ac:chgData name="Hein van Wanrooij" userId="ebcdd4c57331f9b2" providerId="LiveId" clId="{27D0B126-BDE0-4543-BDEE-5D51C120BC09}" dt="2024-03-27T14:26:28.655" v="1864" actId="1076"/>
          <ac:picMkLst>
            <pc:docMk/>
            <pc:sldMk cId="3358555929" sldId="364"/>
            <ac:picMk id="5" creationId="{81C9D030-4FF1-FFAE-345C-4D2533FC4A35}"/>
          </ac:picMkLst>
        </pc:picChg>
        <pc:picChg chg="del">
          <ac:chgData name="Hein van Wanrooij" userId="ebcdd4c57331f9b2" providerId="LiveId" clId="{27D0B126-BDE0-4543-BDEE-5D51C120BC09}" dt="2024-03-27T14:25:13.405" v="1850" actId="478"/>
          <ac:picMkLst>
            <pc:docMk/>
            <pc:sldMk cId="3358555929" sldId="364"/>
            <ac:picMk id="3074" creationId="{75F41E9A-39E2-C0C7-ED6F-55F06F0F62C5}"/>
          </ac:picMkLst>
        </pc:picChg>
      </pc:sldChg>
      <pc:sldChg chg="modSp add mod">
        <pc:chgData name="Hein van Wanrooij" userId="ebcdd4c57331f9b2" providerId="LiveId" clId="{27D0B126-BDE0-4543-BDEE-5D51C120BC09}" dt="2024-03-27T14:49:58.915" v="1887" actId="20577"/>
        <pc:sldMkLst>
          <pc:docMk/>
          <pc:sldMk cId="1775608506" sldId="365"/>
        </pc:sldMkLst>
        <pc:spChg chg="mod">
          <ac:chgData name="Hein van Wanrooij" userId="ebcdd4c57331f9b2" providerId="LiveId" clId="{27D0B126-BDE0-4543-BDEE-5D51C120BC09}" dt="2024-03-27T14:49:58.915" v="1887" actId="20577"/>
          <ac:spMkLst>
            <pc:docMk/>
            <pc:sldMk cId="1775608506" sldId="36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27D0B126-BDE0-4543-BDEE-5D51C120BC09}" dt="2024-03-27T14:56:07.817" v="1937" actId="20577"/>
        <pc:sldMkLst>
          <pc:docMk/>
          <pc:sldMk cId="3523187311" sldId="366"/>
        </pc:sldMkLst>
        <pc:spChg chg="mod">
          <ac:chgData name="Hein van Wanrooij" userId="ebcdd4c57331f9b2" providerId="LiveId" clId="{27D0B126-BDE0-4543-BDEE-5D51C120BC09}" dt="2024-03-27T14:50:04.637" v="1895" actId="20577"/>
          <ac:spMkLst>
            <pc:docMk/>
            <pc:sldMk cId="3523187311" sldId="366"/>
            <ac:spMk id="2" creationId="{C2F5861A-BCDE-D2A4-C355-05C8119ED351}"/>
          </ac:spMkLst>
        </pc:spChg>
        <pc:spChg chg="mod">
          <ac:chgData name="Hein van Wanrooij" userId="ebcdd4c57331f9b2" providerId="LiveId" clId="{27D0B126-BDE0-4543-BDEE-5D51C120BC09}" dt="2024-03-27T14:56:07.817" v="1937" actId="20577"/>
          <ac:spMkLst>
            <pc:docMk/>
            <pc:sldMk cId="3523187311" sldId="366"/>
            <ac:spMk id="3" creationId="{7988AA68-FB88-7C7C-5E47-2AE86A2EFD72}"/>
          </ac:spMkLst>
        </pc:spChg>
        <pc:picChg chg="add del mod">
          <ac:chgData name="Hein van Wanrooij" userId="ebcdd4c57331f9b2" providerId="LiveId" clId="{27D0B126-BDE0-4543-BDEE-5D51C120BC09}" dt="2024-03-27T14:55:47.078" v="1936" actId="478"/>
          <ac:picMkLst>
            <pc:docMk/>
            <pc:sldMk cId="3523187311" sldId="366"/>
            <ac:picMk id="5" creationId="{1DD6B36A-D8E5-98D0-B7A3-1F23212F4CB6}"/>
          </ac:picMkLst>
        </pc:picChg>
      </pc:sldChg>
      <pc:sldChg chg="addSp delSp modSp add mod">
        <pc:chgData name="Hein van Wanrooij" userId="ebcdd4c57331f9b2" providerId="LiveId" clId="{27D0B126-BDE0-4543-BDEE-5D51C120BC09}" dt="2024-03-27T14:52:21.626" v="1929"/>
        <pc:sldMkLst>
          <pc:docMk/>
          <pc:sldMk cId="1416551770" sldId="367"/>
        </pc:sldMkLst>
        <pc:spChg chg="mod">
          <ac:chgData name="Hein van Wanrooij" userId="ebcdd4c57331f9b2" providerId="LiveId" clId="{27D0B126-BDE0-4543-BDEE-5D51C120BC09}" dt="2024-03-27T14:50:09.732" v="1907" actId="20577"/>
          <ac:spMkLst>
            <pc:docMk/>
            <pc:sldMk cId="1416551770" sldId="367"/>
            <ac:spMk id="2" creationId="{C2F5861A-BCDE-D2A4-C355-05C8119ED351}"/>
          </ac:spMkLst>
        </pc:spChg>
        <pc:picChg chg="del mod">
          <ac:chgData name="Hein van Wanrooij" userId="ebcdd4c57331f9b2" providerId="LiveId" clId="{27D0B126-BDE0-4543-BDEE-5D51C120BC09}" dt="2024-03-27T14:51:47.861" v="1924" actId="478"/>
          <ac:picMkLst>
            <pc:docMk/>
            <pc:sldMk cId="1416551770" sldId="367"/>
            <ac:picMk id="5" creationId="{81C9D030-4FF1-FFAE-345C-4D2533FC4A35}"/>
          </ac:picMkLst>
        </pc:picChg>
        <pc:picChg chg="add mod">
          <ac:chgData name="Hein van Wanrooij" userId="ebcdd4c57331f9b2" providerId="LiveId" clId="{27D0B126-BDE0-4543-BDEE-5D51C120BC09}" dt="2024-03-27T14:52:21.626" v="1929"/>
          <ac:picMkLst>
            <pc:docMk/>
            <pc:sldMk cId="1416551770" sldId="367"/>
            <ac:picMk id="1026" creationId="{570BF47B-E05E-0412-F37A-EDF0EED6C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Eenheden</a:t>
            </a:r>
          </a:p>
        </p:txBody>
      </p:sp>
    </p:spTree>
    <p:extLst>
      <p:ext uri="{BB962C8B-B14F-4D97-AF65-F5344CB8AC3E}">
        <p14:creationId xmlns:p14="http://schemas.microsoft.com/office/powerpoint/2010/main" val="177560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Loodrecht</a:t>
            </a:r>
          </a:p>
        </p:txBody>
      </p:sp>
    </p:spTree>
    <p:extLst>
      <p:ext uri="{BB962C8B-B14F-4D97-AF65-F5344CB8AC3E}">
        <p14:creationId xmlns:p14="http://schemas.microsoft.com/office/powerpoint/2010/main" val="12700255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Loodrecht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in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</a:p>
              <a:p>
                <a:r>
                  <a:rPr lang="nl-NL" dirty="0"/>
                  <a:t>dan staan deze lijnen loodrecht op elkaar.</a:t>
                </a:r>
              </a:p>
              <a:p>
                <a:r>
                  <a:rPr lang="nl-NL" dirty="0"/>
                  <a:t>In deze </a:t>
                </a:r>
                <a:r>
                  <a:rPr lang="nl-NL" dirty="0">
                    <a:solidFill>
                      <a:srgbClr val="7030A0"/>
                    </a:solidFill>
                  </a:rPr>
                  <a:t>hoek</a:t>
                </a:r>
                <a:r>
                  <a:rPr lang="nl-NL" dirty="0"/>
                  <a:t> staat een </a:t>
                </a:r>
                <a:r>
                  <a:rPr lang="nl-NL" dirty="0" err="1">
                    <a:solidFill>
                      <a:srgbClr val="7030A0"/>
                    </a:solidFill>
                  </a:rPr>
                  <a:t>rechtehoekteken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Wanneer twee lijnen loodrecht op elkaar staan gebruikt je het </a:t>
                </a:r>
                <a:r>
                  <a:rPr lang="nl-NL" dirty="0" err="1">
                    <a:solidFill>
                      <a:srgbClr val="7030A0"/>
                    </a:solidFill>
                  </a:rPr>
                  <a:t>loodrechtteken</a:t>
                </a:r>
                <a:r>
                  <a:rPr lang="nl-NL" dirty="0"/>
                  <a:t>:</a:t>
                </a:r>
              </a:p>
              <a:p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/>
                  <a:t> (de lijn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/>
                  <a:t> staat loodrecht op de lijn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/>
                  <a:t>)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928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Loodrecht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Slimleren - Evenwijdige en loodrechte lijnen">
            <a:extLst>
              <a:ext uri="{FF2B5EF4-FFF2-40B4-BE49-F238E27FC236}">
                <a16:creationId xmlns:a16="http://schemas.microsoft.com/office/drawing/2014/main" id="{E8F1E502-0EB1-1B91-554E-91298E95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4096">
            <a:off x="235683" y="2452719"/>
            <a:ext cx="5313240" cy="22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odrecht (meetkunde) - Wikipedia">
            <a:extLst>
              <a:ext uri="{FF2B5EF4-FFF2-40B4-BE49-F238E27FC236}">
                <a16:creationId xmlns:a16="http://schemas.microsoft.com/office/drawing/2014/main" id="{DD88203D-9BE6-6D2B-769C-2163F665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22" y="1697281"/>
            <a:ext cx="3158637" cy="31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55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Halve lijn</a:t>
            </a:r>
          </a:p>
        </p:txBody>
      </p:sp>
    </p:spTree>
    <p:extLst>
      <p:ext uri="{BB962C8B-B14F-4D97-AF65-F5344CB8AC3E}">
        <p14:creationId xmlns:p14="http://schemas.microsoft.com/office/powerpoint/2010/main" val="239454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Halve 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halve lijn is een deel van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heeft als einde/begin.</a:t>
            </a:r>
          </a:p>
          <a:p>
            <a:r>
              <a:rPr lang="nl-NL" dirty="0"/>
              <a:t>Halve lijnen worden gebruikt voor het tekenen van de </a:t>
            </a:r>
            <a:r>
              <a:rPr lang="nl-NL" dirty="0">
                <a:solidFill>
                  <a:srgbClr val="7030A0"/>
                </a:solidFill>
              </a:rPr>
              <a:t>benen</a:t>
            </a:r>
            <a:r>
              <a:rPr lang="nl-NL" dirty="0"/>
              <a:t> van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01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Halve lijn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C46E92-49C9-DC1D-50B6-D3F8D82E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2" y="3581400"/>
            <a:ext cx="6391275" cy="1095375"/>
          </a:xfrm>
          <a:prstGeom prst="rect">
            <a:avLst/>
          </a:prstGeom>
        </p:spPr>
      </p:pic>
      <p:pic>
        <p:nvPicPr>
          <p:cNvPr id="1026" name="Picture 2" descr="Punten en lijnen creëren">
            <a:extLst>
              <a:ext uri="{FF2B5EF4-FFF2-40B4-BE49-F238E27FC236}">
                <a16:creationId xmlns:a16="http://schemas.microsoft.com/office/drawing/2014/main" id="{81651EE7-A06B-A23A-25FE-B46928E87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2463" r="4934" b="4404"/>
          <a:stretch/>
        </p:blipFill>
        <p:spPr bwMode="auto">
          <a:xfrm>
            <a:off x="8651631" y="1242646"/>
            <a:ext cx="2110154" cy="4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562012C-E0EF-CFFC-EDA5-AABF01C7258B}"/>
                  </a:ext>
                </a:extLst>
              </p:cNvPr>
              <p:cNvSpPr txBox="1"/>
              <p:nvPr/>
            </p:nvSpPr>
            <p:spPr>
              <a:xfrm>
                <a:off x="8768861" y="5273331"/>
                <a:ext cx="72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nl-NL" b="1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562012C-E0EF-CFFC-EDA5-AABF01C7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861" y="5273331"/>
                <a:ext cx="7268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56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Lijnstuk</a:t>
            </a:r>
          </a:p>
        </p:txBody>
      </p:sp>
    </p:spTree>
    <p:extLst>
      <p:ext uri="{BB962C8B-B14F-4D97-AF65-F5344CB8AC3E}">
        <p14:creationId xmlns:p14="http://schemas.microsoft.com/office/powerpoint/2010/main" val="62595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Lijnstuk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Een lijnstuk is de kortste verbinding tussen twee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De naam van een lijnstuk ontstaat door de namen van de punten achter elkaar te zetten.</a:t>
                </a:r>
              </a:p>
              <a:p>
                <a:r>
                  <a:rPr lang="nl-NL" dirty="0"/>
                  <a:t>Lijnstuk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dirty="0"/>
                  <a:t> is dus de kortste verbinding tussen de punten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en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Lijnstuk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Lijn, Lijnstuk En Punt StudyGo, 53% OFF">
            <a:extLst>
              <a:ext uri="{FF2B5EF4-FFF2-40B4-BE49-F238E27FC236}">
                <a16:creationId xmlns:a16="http://schemas.microsoft.com/office/drawing/2014/main" id="{5F7AF035-96A1-35C7-D60F-A4CBD7F9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9" y="2912452"/>
            <a:ext cx="5226721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jnstuk">
            <a:extLst>
              <a:ext uri="{FF2B5EF4-FFF2-40B4-BE49-F238E27FC236}">
                <a16:creationId xmlns:a16="http://schemas.microsoft.com/office/drawing/2014/main" id="{CB2DA739-0D98-0499-DC89-20544472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354" y="1880821"/>
            <a:ext cx="396875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Uitslag</a:t>
            </a:r>
          </a:p>
        </p:txBody>
      </p:sp>
    </p:spTree>
    <p:extLst>
      <p:ext uri="{BB962C8B-B14F-4D97-AF65-F5344CB8AC3E}">
        <p14:creationId xmlns:p14="http://schemas.microsoft.com/office/powerpoint/2010/main" val="5141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Eenheden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eenheid </a:t>
            </a:r>
            <a:r>
              <a:rPr lang="nl-NL"/>
              <a:t>is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318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Uitslag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uitslag</a:t>
            </a:r>
            <a:r>
              <a:rPr lang="nl-NL" dirty="0"/>
              <a:t> is een tekening van een </a:t>
            </a:r>
            <a:r>
              <a:rPr lang="nl-NL" dirty="0">
                <a:solidFill>
                  <a:srgbClr val="7030A0"/>
                </a:solidFill>
              </a:rPr>
              <a:t>ruimtefiguur </a:t>
            </a:r>
            <a:r>
              <a:rPr lang="nl-NL" dirty="0"/>
              <a:t>in het platte vlak.</a:t>
            </a:r>
          </a:p>
          <a:p>
            <a:r>
              <a:rPr lang="nl-NL" dirty="0"/>
              <a:t>Wanneer je een uitslag zou ‘’uitknippen’’ is het mogelijk om deze te buigen tot </a:t>
            </a:r>
            <a:r>
              <a:rPr lang="nl-NL"/>
              <a:t>het ruimtefiguur.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29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Uitslag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396223-F1F1-2D29-9C32-EBE2777B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1" y="2059095"/>
            <a:ext cx="8086452" cy="321807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C34B931-564A-1F38-3EFB-8574DF26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74331" y="2372734"/>
            <a:ext cx="4067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Zijden</a:t>
            </a:r>
          </a:p>
        </p:txBody>
      </p:sp>
    </p:spTree>
    <p:extLst>
      <p:ext uri="{BB962C8B-B14F-4D97-AF65-F5344CB8AC3E}">
        <p14:creationId xmlns:p14="http://schemas.microsoft.com/office/powerpoint/2010/main" val="247395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De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in een </a:t>
            </a:r>
            <a:r>
              <a:rPr lang="nl-NL" dirty="0">
                <a:solidFill>
                  <a:srgbClr val="7030A0"/>
                </a:solidFill>
              </a:rPr>
              <a:t>vlak figuur </a:t>
            </a:r>
            <a:r>
              <a:rPr lang="nl-NL" dirty="0"/>
              <a:t>worden zijden genoemd.</a:t>
            </a:r>
          </a:p>
          <a:p>
            <a:r>
              <a:rPr lang="nl-NL" dirty="0"/>
              <a:t>De naam van een zijde is de letters de aanliggende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achter elkaar gezet.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7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2" descr="Figuren">
            <a:extLst>
              <a:ext uri="{FF2B5EF4-FFF2-40B4-BE49-F238E27FC236}">
                <a16:creationId xmlns:a16="http://schemas.microsoft.com/office/drawing/2014/main" id="{591AD1AB-CC36-8B8A-4BB8-AD3493D2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5" y="1625728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/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36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4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Top (ruimtefiguur)</a:t>
            </a:r>
          </a:p>
        </p:txBody>
      </p:sp>
    </p:spTree>
    <p:extLst>
      <p:ext uri="{BB962C8B-B14F-4D97-AF65-F5344CB8AC3E}">
        <p14:creationId xmlns:p14="http://schemas.microsoft.com/office/powerpoint/2010/main" val="29661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Top (ruimtefiguur)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top is het ‘’spitse’’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van een </a:t>
                </a:r>
                <a:r>
                  <a:rPr lang="nl-NL" dirty="0">
                    <a:solidFill>
                      <a:srgbClr val="7030A0"/>
                    </a:solidFill>
                  </a:rPr>
                  <a:t>piramide</a:t>
                </a:r>
                <a:r>
                  <a:rPr lang="nl-NL" dirty="0"/>
                  <a:t> of </a:t>
                </a:r>
                <a:r>
                  <a:rPr lang="nl-NL" dirty="0">
                    <a:solidFill>
                      <a:srgbClr val="7030A0"/>
                    </a:solidFill>
                  </a:rPr>
                  <a:t>kegel.</a:t>
                </a:r>
              </a:p>
              <a:p>
                <a:r>
                  <a:rPr lang="nl-NL" dirty="0"/>
                  <a:t>Een top krijgt vaak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en wordt bij de naamgeving altijd voorop gezet.</a:t>
                </a:r>
                <a:endParaRPr lang="nl-NL" dirty="0">
                  <a:solidFill>
                    <a:srgbClr val="7030A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Top (ruimtefiguur)</a:t>
            </a:r>
          </a:p>
        </p:txBody>
      </p:sp>
      <p:pic>
        <p:nvPicPr>
          <p:cNvPr id="5122" name="Picture 2" descr="Kegel | Wiskunde">
            <a:extLst>
              <a:ext uri="{FF2B5EF4-FFF2-40B4-BE49-F238E27FC236}">
                <a16:creationId xmlns:a16="http://schemas.microsoft.com/office/drawing/2014/main" id="{E11622E7-0A73-5EB7-3972-AA68D1307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727074" y="2045653"/>
            <a:ext cx="4084320" cy="34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skundeleraar">
            <a:extLst>
              <a:ext uri="{FF2B5EF4-FFF2-40B4-BE49-F238E27FC236}">
                <a16:creationId xmlns:a16="http://schemas.microsoft.com/office/drawing/2014/main" id="{0D18B15C-4702-A1FE-F97B-2F792229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94" y="1840547"/>
            <a:ext cx="6557646" cy="35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8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Straal</a:t>
            </a:r>
          </a:p>
          <a:p>
            <a:pPr algn="ctr"/>
            <a:r>
              <a:rPr lang="nl-NL" sz="9000" b="1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00674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Straal en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straal/radius is de lengte van de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van het </a:t>
                </a:r>
                <a:r>
                  <a:rPr lang="nl-NL" dirty="0">
                    <a:solidFill>
                      <a:srgbClr val="7030A0"/>
                    </a:solidFill>
                  </a:rPr>
                  <a:t>middelpunt</a:t>
                </a:r>
                <a:r>
                  <a:rPr lang="nl-NL" dirty="0"/>
                  <a:t> tot de </a:t>
                </a:r>
                <a:r>
                  <a:rPr lang="nl-NL" dirty="0">
                    <a:solidFill>
                      <a:srgbClr val="7030A0"/>
                    </a:solidFill>
                  </a:rPr>
                  <a:t>cirkel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dubbele van deze lijn noemen we de </a:t>
                </a:r>
                <a:r>
                  <a:rPr lang="nl-NL" dirty="0">
                    <a:solidFill>
                      <a:srgbClr val="7030A0"/>
                    </a:solidFill>
                  </a:rPr>
                  <a:t>diameter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In formules zie je deze vaak aangegeven met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Eenheden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Lengte-eenheden - MijnRekensite">
            <a:extLst>
              <a:ext uri="{FF2B5EF4-FFF2-40B4-BE49-F238E27FC236}">
                <a16:creationId xmlns:a16="http://schemas.microsoft.com/office/drawing/2014/main" id="{570BF47B-E05E-0412-F37A-EDF0EED6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8" y="161934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5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straal en radius</a:t>
            </a:r>
          </a:p>
        </p:txBody>
      </p:sp>
      <p:pic>
        <p:nvPicPr>
          <p:cNvPr id="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EB2786D-3CA8-59F8-3A48-B7BB7AD6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47" y="1353595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71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36902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Prisma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In een prisma hebben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tegenover elkaar liggen precies dezelfde vorm.</a:t>
            </a:r>
          </a:p>
          <a:p>
            <a:r>
              <a:rPr lang="nl-NL" dirty="0"/>
              <a:t>De overige zijvlakken zijn </a:t>
            </a:r>
            <a:r>
              <a:rPr lang="nl-NL" dirty="0">
                <a:solidFill>
                  <a:srgbClr val="7030A0"/>
                </a:solidFill>
              </a:rPr>
              <a:t>rechthoeken</a:t>
            </a:r>
            <a:r>
              <a:rPr lang="nl-NL" dirty="0"/>
              <a:t> en/of </a:t>
            </a:r>
            <a:r>
              <a:rPr lang="nl-NL" dirty="0">
                <a:solidFill>
                  <a:srgbClr val="7030A0"/>
                </a:solidFill>
              </a:rPr>
              <a:t>vierkanten</a:t>
            </a:r>
            <a:r>
              <a:rPr lang="nl-NL" dirty="0"/>
              <a:t>.</a:t>
            </a:r>
          </a:p>
          <a:p>
            <a:r>
              <a:rPr lang="nl-NL" dirty="0"/>
              <a:t>De twee zijvlakken die tegenover elkaar liggen en dezelfde vorm hebben noemen we:</a:t>
            </a:r>
          </a:p>
          <a:p>
            <a:r>
              <a:rPr lang="nl-NL" dirty="0"/>
              <a:t>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13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Prisma</a:t>
            </a:r>
          </a:p>
        </p:txBody>
      </p:sp>
      <p:pic>
        <p:nvPicPr>
          <p:cNvPr id="6" name="Picture 4" descr="Nieuwe pagina 1">
            <a:extLst>
              <a:ext uri="{FF2B5EF4-FFF2-40B4-BE49-F238E27FC236}">
                <a16:creationId xmlns:a16="http://schemas.microsoft.com/office/drawing/2014/main" id="{4096E679-6A16-FE03-BEDD-52F371092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3"/>
          <a:stretch/>
        </p:blipFill>
        <p:spPr bwMode="auto">
          <a:xfrm>
            <a:off x="2606140" y="1716097"/>
            <a:ext cx="7726580" cy="41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Piramide</a:t>
            </a:r>
          </a:p>
        </p:txBody>
      </p:sp>
    </p:spTree>
    <p:extLst>
      <p:ext uri="{BB962C8B-B14F-4D97-AF65-F5344CB8AC3E}">
        <p14:creationId xmlns:p14="http://schemas.microsoft.com/office/powerpoint/2010/main" val="220609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Piramide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piramide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dat bestaat uit een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opstaande zijvlakken</a:t>
            </a:r>
            <a:r>
              <a:rPr lang="nl-NL" dirty="0"/>
              <a:t>.</a:t>
            </a:r>
          </a:p>
          <a:p>
            <a:r>
              <a:rPr lang="nl-NL" dirty="0"/>
              <a:t>Deze opstaande zijvlakken komen allemaal samen in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.</a:t>
            </a:r>
          </a:p>
          <a:p>
            <a:r>
              <a:rPr lang="nl-NL" dirty="0"/>
              <a:t>Bij het geven van de naam komt de letter van de top altijd vooraan.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68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Piramide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81A979-7ADA-56EA-089D-1F481185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27" y="1623059"/>
            <a:ext cx="4250373" cy="4603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/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𝐴𝐵𝐶𝐷𝐸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52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Passer</a:t>
            </a:r>
          </a:p>
        </p:txBody>
      </p:sp>
    </p:spTree>
    <p:extLst>
      <p:ext uri="{BB962C8B-B14F-4D97-AF65-F5344CB8AC3E}">
        <p14:creationId xmlns:p14="http://schemas.microsoft.com/office/powerpoint/2010/main" val="520384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Passer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passer wordt gebruikt om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s te tekenen.</a:t>
            </a:r>
          </a:p>
          <a:p>
            <a:r>
              <a:rPr lang="nl-NL" dirty="0"/>
              <a:t>Een passer heeft twee uiteinden. Een met een potlood en een met een scherpe punt.</a:t>
            </a:r>
          </a:p>
          <a:p>
            <a:r>
              <a:rPr lang="nl-NL" dirty="0"/>
              <a:t>De scherpe punt gaat in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van de cirkel.</a:t>
            </a:r>
          </a:p>
          <a:p>
            <a:r>
              <a:rPr lang="nl-NL" dirty="0"/>
              <a:t>De potlood zal worden gebruikt om de cirkel te tekenen.</a:t>
            </a:r>
          </a:p>
          <a:p>
            <a:r>
              <a:rPr lang="nl-NL" dirty="0"/>
              <a:t>De afstand tussen het potlood en de scherpe punt noemen we de straal.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784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Passer</a:t>
            </a:r>
          </a:p>
        </p:txBody>
      </p:sp>
      <p:pic>
        <p:nvPicPr>
          <p:cNvPr id="4098" name="Picture 2" descr="Passer Ecobra - Carla Kamphuis">
            <a:extLst>
              <a:ext uri="{FF2B5EF4-FFF2-40B4-BE49-F238E27FC236}">
                <a16:creationId xmlns:a16="http://schemas.microsoft.com/office/drawing/2014/main" id="{8942B9F8-D1B7-4228-60A4-9769C453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93" y="1717040"/>
            <a:ext cx="4377214" cy="4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9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Benen</a:t>
            </a:r>
          </a:p>
        </p:txBody>
      </p:sp>
    </p:spTree>
    <p:extLst>
      <p:ext uri="{BB962C8B-B14F-4D97-AF65-F5344CB8AC3E}">
        <p14:creationId xmlns:p14="http://schemas.microsoft.com/office/powerpoint/2010/main" val="2691945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Opstaande zijvlakken</a:t>
            </a:r>
          </a:p>
        </p:txBody>
      </p:sp>
    </p:spTree>
    <p:extLst>
      <p:ext uri="{BB962C8B-B14F-4D97-AF65-F5344CB8AC3E}">
        <p14:creationId xmlns:p14="http://schemas.microsoft.com/office/powerpoint/2010/main" val="96320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Opstaande 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Dit zijn de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 als een van de </a:t>
            </a:r>
            <a:r>
              <a:rPr lang="nl-NL" dirty="0">
                <a:solidFill>
                  <a:srgbClr val="7030A0"/>
                </a:solidFill>
              </a:rPr>
              <a:t>hoekpunt</a:t>
            </a:r>
            <a:r>
              <a:rPr lang="nl-NL" dirty="0"/>
              <a:t> heeft.</a:t>
            </a:r>
          </a:p>
          <a:p>
            <a:r>
              <a:rPr lang="nl-NL" dirty="0"/>
              <a:t>Opstaande zijvlakken hebben de vorm van een </a:t>
            </a:r>
            <a:r>
              <a:rPr lang="nl-NL" dirty="0">
                <a:solidFill>
                  <a:srgbClr val="7030A0"/>
                </a:solidFill>
              </a:rPr>
              <a:t>driehoek.</a:t>
            </a:r>
          </a:p>
          <a:p>
            <a:r>
              <a:rPr lang="nl-NL" dirty="0"/>
              <a:t>Alle zijvlakken behalve één zijn opstaande zijvlakken, dit ander zijvlak is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604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opstaande zijvlakken</a:t>
            </a:r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61C99771-CDA3-ADC6-282F-C16ADB04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7"/>
          <a:stretch/>
        </p:blipFill>
        <p:spPr bwMode="auto">
          <a:xfrm>
            <a:off x="3558540" y="1525609"/>
            <a:ext cx="5074919" cy="42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/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𝐴𝐵𝑇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80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Middelpunt</a:t>
            </a:r>
          </a:p>
        </p:txBody>
      </p:sp>
    </p:spTree>
    <p:extLst>
      <p:ext uri="{BB962C8B-B14F-4D97-AF65-F5344CB8AC3E}">
        <p14:creationId xmlns:p14="http://schemas.microsoft.com/office/powerpoint/2010/main" val="5988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Middelpunt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Het middelpunt is het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het midden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478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middelpunt</a:t>
            </a:r>
          </a:p>
        </p:txBody>
      </p:sp>
      <p:pic>
        <p:nvPicPr>
          <p:cNvPr id="2050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A7C60FA7-821C-5EB5-C426-1547C51F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0" y="1394752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94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Liniaal</a:t>
            </a:r>
          </a:p>
        </p:txBody>
      </p:sp>
    </p:spTree>
    <p:extLst>
      <p:ext uri="{BB962C8B-B14F-4D97-AF65-F5344CB8AC3E}">
        <p14:creationId xmlns:p14="http://schemas.microsoft.com/office/powerpoint/2010/main" val="3540332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Liniaal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liniaal wordt gebruikt om lengtes van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stukken op te meten.</a:t>
            </a:r>
          </a:p>
          <a:p>
            <a:r>
              <a:rPr lang="nl-NL" dirty="0"/>
              <a:t>Op de meeste linialen zul je millimeters en centimeters tegen 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063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Liniaal</a:t>
            </a:r>
            <a:endParaRPr lang="nl-NL" dirty="0"/>
          </a:p>
        </p:txBody>
      </p:sp>
      <p:pic>
        <p:nvPicPr>
          <p:cNvPr id="1026" name="Picture 2" descr="Liniaal 50 cm - shop">
            <a:extLst>
              <a:ext uri="{FF2B5EF4-FFF2-40B4-BE49-F238E27FC236}">
                <a16:creationId xmlns:a16="http://schemas.microsoft.com/office/drawing/2014/main" id="{C1BC1207-1351-659A-67A6-D6D15DAC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48" y="2450023"/>
            <a:ext cx="5923279" cy="39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W4Trading Liniaal 20 cm - RVS - Snijlat Inch en mm | bol.com">
            <a:extLst>
              <a:ext uri="{FF2B5EF4-FFF2-40B4-BE49-F238E27FC236}">
                <a16:creationId xmlns:a16="http://schemas.microsoft.com/office/drawing/2014/main" id="{44A06955-F1FA-D304-ACFB-E0C72AC8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469">
            <a:off x="743666" y="1118625"/>
            <a:ext cx="4715248" cy="3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93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Punt</a:t>
            </a:r>
          </a:p>
        </p:txBody>
      </p:sp>
    </p:spTree>
    <p:extLst>
      <p:ext uri="{BB962C8B-B14F-4D97-AF65-F5344CB8AC3E}">
        <p14:creationId xmlns:p14="http://schemas.microsoft.com/office/powerpoint/2010/main" val="29478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Benen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hoek</a:t>
            </a:r>
            <a:r>
              <a:rPr lang="nl-NL" dirty="0"/>
              <a:t> bestaat uit twee benen. </a:t>
            </a:r>
          </a:p>
          <a:p>
            <a:r>
              <a:rPr lang="nl-NL" dirty="0"/>
              <a:t>Deze benen zijn </a:t>
            </a:r>
            <a:r>
              <a:rPr lang="nl-NL" dirty="0">
                <a:solidFill>
                  <a:srgbClr val="7030A0"/>
                </a:solidFill>
              </a:rPr>
              <a:t>halve lijnen </a:t>
            </a:r>
            <a:r>
              <a:rPr lang="nl-NL" dirty="0"/>
              <a:t>die eindige in het </a:t>
            </a:r>
            <a:r>
              <a:rPr lang="nl-NL" dirty="0">
                <a:solidFill>
                  <a:srgbClr val="7030A0"/>
                </a:solidFill>
              </a:rPr>
              <a:t>hoekpunt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878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punt geeft een positie aan.</a:t>
            </a:r>
          </a:p>
          <a:p>
            <a:r>
              <a:rPr lang="nl-NL" dirty="0"/>
              <a:t>Een punt heeft geen </a:t>
            </a:r>
            <a:r>
              <a:rPr lang="nl-NL" dirty="0">
                <a:solidFill>
                  <a:srgbClr val="7030A0"/>
                </a:solidFill>
              </a:rPr>
              <a:t>oppervlakte</a:t>
            </a:r>
            <a:r>
              <a:rPr lang="nl-NL" dirty="0"/>
              <a:t>.</a:t>
            </a:r>
          </a:p>
          <a:p>
            <a:r>
              <a:rPr lang="nl-NL" dirty="0"/>
              <a:t>De naam van een punt wordt altijd gegeven met een hoofdletter.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845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Punt</a:t>
            </a:r>
          </a:p>
        </p:txBody>
      </p:sp>
      <p:pic>
        <p:nvPicPr>
          <p:cNvPr id="10242" name="Picture 2" descr="Punt - Digitale gereedschapskist vlakke meetkunde">
            <a:extLst>
              <a:ext uri="{FF2B5EF4-FFF2-40B4-BE49-F238E27FC236}">
                <a16:creationId xmlns:a16="http://schemas.microsoft.com/office/drawing/2014/main" id="{F6A25EB3-A3A5-4179-B3C2-3FF578D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3346887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amenvatting van Lijnen en hoeken uit Moderne wiskunde – 1 havo/vwo – 12 |  StudyGo">
            <a:extLst>
              <a:ext uri="{FF2B5EF4-FFF2-40B4-BE49-F238E27FC236}">
                <a16:creationId xmlns:a16="http://schemas.microsoft.com/office/drawing/2014/main" id="{FCE32C05-7CAC-B451-9750-EBE6963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7" y="1167566"/>
            <a:ext cx="4954326" cy="22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isFaq!">
            <a:extLst>
              <a:ext uri="{FF2B5EF4-FFF2-40B4-BE49-F238E27FC236}">
                <a16:creationId xmlns:a16="http://schemas.microsoft.com/office/drawing/2014/main" id="{39962FC7-95C6-9308-3F7C-F155BC5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246"/>
            <a:ext cx="5934710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4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</a:t>
            </a:r>
          </a:p>
        </p:txBody>
      </p:sp>
    </p:spTree>
    <p:extLst>
      <p:ext uri="{BB962C8B-B14F-4D97-AF65-F5344CB8AC3E}">
        <p14:creationId xmlns:p14="http://schemas.microsoft.com/office/powerpoint/2010/main" val="3842158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Lengte zonder breedte.</a:t>
            </a:r>
          </a:p>
          <a:p>
            <a:r>
              <a:rPr lang="nl-NL" dirty="0"/>
              <a:t>Een lijn is altijd recht.</a:t>
            </a:r>
          </a:p>
          <a:p>
            <a:r>
              <a:rPr lang="nl-NL" dirty="0"/>
              <a:t>Wanneer het van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punt loopt noemen we het een lijnstuk.</a:t>
            </a:r>
          </a:p>
          <a:p>
            <a:r>
              <a:rPr lang="nl-NL" dirty="0"/>
              <a:t>Het is altijd mogelijk een lijn te verlengen.</a:t>
            </a:r>
          </a:p>
          <a:p>
            <a:r>
              <a:rPr lang="nl-NL" dirty="0"/>
              <a:t>De naam is altijd een kleine 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192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</a:t>
            </a:r>
          </a:p>
        </p:txBody>
      </p:sp>
      <p:pic>
        <p:nvPicPr>
          <p:cNvPr id="9218" name="Picture 2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4F717EEF-3B72-B0DE-4C09-22E59762B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7" r="53303" b="55148"/>
          <a:stretch/>
        </p:blipFill>
        <p:spPr bwMode="auto">
          <a:xfrm>
            <a:off x="927882" y="2101992"/>
            <a:ext cx="4674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99E37403-5850-E2F3-E871-8A495417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4324" r="2059" b="56598"/>
          <a:stretch/>
        </p:blipFill>
        <p:spPr bwMode="auto">
          <a:xfrm>
            <a:off x="6645623" y="2239505"/>
            <a:ext cx="4401518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60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Kubus</a:t>
            </a:r>
          </a:p>
        </p:txBody>
      </p:sp>
    </p:spTree>
    <p:extLst>
      <p:ext uri="{BB962C8B-B14F-4D97-AF65-F5344CB8AC3E}">
        <p14:creationId xmlns:p14="http://schemas.microsoft.com/office/powerpoint/2010/main" val="174963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Kubus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Kubus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Kubus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allemaal de vorm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89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Kubus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Kubus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blipFill>
                <a:blip r:embed="rId2"/>
                <a:stretch>
                  <a:fillRect l="-2353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limleren - Kubus en vierkant">
            <a:extLst>
              <a:ext uri="{FF2B5EF4-FFF2-40B4-BE49-F238E27FC236}">
                <a16:creationId xmlns:a16="http://schemas.microsoft.com/office/drawing/2014/main" id="{FC1E7357-DAEA-0E8F-8A78-97BF0507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05" y="1891972"/>
            <a:ext cx="4802479" cy="4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20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</a:t>
            </a:r>
          </a:p>
        </p:txBody>
      </p:sp>
    </p:spTree>
    <p:extLst>
      <p:ext uri="{BB962C8B-B14F-4D97-AF65-F5344CB8AC3E}">
        <p14:creationId xmlns:p14="http://schemas.microsoft.com/office/powerpoint/2010/main" val="3452774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ontstaat er een hoek. </a:t>
                </a:r>
              </a:p>
              <a:p>
                <a:r>
                  <a:rPr lang="nl-NL" dirty="0"/>
                  <a:t>De naam van de hoek hangt af van de lijnen die deze hoek insluiten en het teken: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endParaRPr lang="nl-NL" dirty="0"/>
              </a:p>
              <a:p>
                <a:r>
                  <a:rPr lang="nl-NL" dirty="0"/>
                  <a:t>In 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wordt regelmatig gebruik gemaakt van alleen het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en het teken.</a:t>
                </a:r>
              </a:p>
              <a:p>
                <a:r>
                  <a:rPr lang="nl-NL" dirty="0"/>
                  <a:t>Ook Griekse letters kunnen gebruikt worden om hoeken aan te geven (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</a:p>
              <a:p>
                <a:r>
                  <a:rPr lang="nl-NL" dirty="0"/>
                  <a:t>Er zijn twee </a:t>
                </a:r>
                <a:r>
                  <a:rPr lang="nl-NL" dirty="0">
                    <a:solidFill>
                      <a:srgbClr val="7030A0"/>
                    </a:solidFill>
                  </a:rPr>
                  <a:t>eenheden</a:t>
                </a:r>
                <a:r>
                  <a:rPr lang="nl-NL" dirty="0"/>
                  <a:t> om de grootte van een hoek aan te geven.</a:t>
                </a:r>
              </a:p>
              <a:p>
                <a:r>
                  <a:rPr lang="nl-NL" dirty="0"/>
                  <a:t>Namelijk: </a:t>
                </a:r>
                <a:r>
                  <a:rPr lang="nl-NL" dirty="0">
                    <a:solidFill>
                      <a:srgbClr val="7030A0"/>
                    </a:solidFill>
                  </a:rPr>
                  <a:t>Graden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radialen.</a:t>
                </a:r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6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Benen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1C9D030-4FF1-FFAE-345C-4D2533FC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281692" y="2351373"/>
            <a:ext cx="4233930" cy="2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55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Samenvatting van Hoeken en symmetrie uit Getal en Ruimte – 1 vwo – 12 |  StudyGo">
            <a:extLst>
              <a:ext uri="{FF2B5EF4-FFF2-40B4-BE49-F238E27FC236}">
                <a16:creationId xmlns:a16="http://schemas.microsoft.com/office/drawing/2014/main" id="{B6AB8BED-BB96-9A70-AD11-31C48C5A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2669235"/>
            <a:ext cx="3131303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imtelijk pythagoras">
            <a:extLst>
              <a:ext uri="{FF2B5EF4-FFF2-40B4-BE49-F238E27FC236}">
                <a16:creationId xmlns:a16="http://schemas.microsoft.com/office/drawing/2014/main" id="{8DBF7F01-CCC5-2433-08F3-3CC8062B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86" y="1765121"/>
            <a:ext cx="4724828" cy="33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iehoeksmeetkunde">
            <a:extLst>
              <a:ext uri="{FF2B5EF4-FFF2-40B4-BE49-F238E27FC236}">
                <a16:creationId xmlns:a16="http://schemas.microsoft.com/office/drawing/2014/main" id="{1C74882B-6358-76DF-FC8C-F596646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28" y="2467380"/>
            <a:ext cx="3360014" cy="1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/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/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/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46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Grondvlak en bovenvlak</a:t>
            </a:r>
          </a:p>
        </p:txBody>
      </p:sp>
    </p:spTree>
    <p:extLst>
      <p:ext uri="{BB962C8B-B14F-4D97-AF65-F5344CB8AC3E}">
        <p14:creationId xmlns:p14="http://schemas.microsoft.com/office/powerpoint/2010/main" val="747453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Grondvlak en bovenvlak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Dit zijn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van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die tegenover elkaar liggen.</a:t>
            </a:r>
          </a:p>
          <a:p>
            <a:r>
              <a:rPr lang="nl-NL" dirty="0"/>
              <a:t>Het herkennen van deze vlakken is belangrijk voor het berekenen van de </a:t>
            </a:r>
            <a:r>
              <a:rPr lang="nl-NL" dirty="0">
                <a:solidFill>
                  <a:srgbClr val="7030A0"/>
                </a:solidFill>
              </a:rPr>
              <a:t>inhoud</a:t>
            </a:r>
            <a:r>
              <a:rPr lang="nl-NL" dirty="0"/>
              <a:t> van sommige ruimtefiguren.  </a:t>
            </a:r>
          </a:p>
        </p:txBody>
      </p:sp>
    </p:spTree>
    <p:extLst>
      <p:ext uri="{BB962C8B-B14F-4D97-AF65-F5344CB8AC3E}">
        <p14:creationId xmlns:p14="http://schemas.microsoft.com/office/powerpoint/2010/main" val="1972592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Grondvlak en bovenvlak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4" name="Picture 4" descr="Nieuwe pagina 1">
            <a:extLst>
              <a:ext uri="{FF2B5EF4-FFF2-40B4-BE49-F238E27FC236}">
                <a16:creationId xmlns:a16="http://schemas.microsoft.com/office/drawing/2014/main" id="{9BD0D649-40D7-BC82-2313-FCBFC0F8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" y="1970097"/>
            <a:ext cx="11218428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4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Gradenboog en koershoekmeter</a:t>
            </a:r>
          </a:p>
        </p:txBody>
      </p:sp>
    </p:spTree>
    <p:extLst>
      <p:ext uri="{BB962C8B-B14F-4D97-AF65-F5344CB8AC3E}">
        <p14:creationId xmlns:p14="http://schemas.microsoft.com/office/powerpoint/2010/main" val="42813819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Gradenboog en koershoekmeter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Je kunt een koershoekmeter en gradenboog gebruiken om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Deze zijn vaak gemaakt van doorzichtig materiaal zodat je gemakkelijk kunt zien wat eronder ligt.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2268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Gradenboog </a:t>
            </a:r>
            <a:br>
              <a:rPr lang="nl-NL" dirty="0"/>
            </a:br>
            <a:r>
              <a:rPr lang="nl-NL" dirty="0"/>
              <a:t>en koershoek meter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Helix 10cm 180 graden duidelijke gradenboog : Amazon.nl: Kantoorproducten">
            <a:extLst>
              <a:ext uri="{FF2B5EF4-FFF2-40B4-BE49-F238E27FC236}">
                <a16:creationId xmlns:a16="http://schemas.microsoft.com/office/drawing/2014/main" id="{CF995BA1-996C-7D81-4C6A-E7C8A193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7" y="2339238"/>
            <a:ext cx="5645581" cy="31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ershoekmeter / kompasroos - Schoolosaurus">
            <a:extLst>
              <a:ext uri="{FF2B5EF4-FFF2-40B4-BE49-F238E27FC236}">
                <a16:creationId xmlns:a16="http://schemas.microsoft.com/office/drawing/2014/main" id="{BB7A0142-140E-1A9B-14DE-33F81D04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4" y="1917438"/>
            <a:ext cx="5105886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46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Driehoek</a:t>
            </a:r>
          </a:p>
        </p:txBody>
      </p:sp>
    </p:spTree>
    <p:extLst>
      <p:ext uri="{BB962C8B-B14F-4D97-AF65-F5344CB8AC3E}">
        <p14:creationId xmlns:p14="http://schemas.microsoft.com/office/powerpoint/2010/main" val="3571386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dat bestaat uit drie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 die niet op een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liggen.</a:t>
                </a:r>
              </a:p>
              <a:p>
                <a:r>
                  <a:rPr lang="nl-NL" dirty="0"/>
                  <a:t>Een driehoek kun je maken met drie </a:t>
                </a:r>
                <a:r>
                  <a:rPr lang="nl-NL" dirty="0">
                    <a:solidFill>
                      <a:srgbClr val="7030A0"/>
                    </a:solidFill>
                  </a:rPr>
                  <a:t>hoekpunten</a:t>
                </a:r>
                <a:r>
                  <a:rPr lang="nl-NL" dirty="0"/>
                  <a:t> en drie </a:t>
                </a:r>
                <a:r>
                  <a:rPr lang="nl-NL" dirty="0">
                    <a:solidFill>
                      <a:srgbClr val="7030A0"/>
                    </a:solidFill>
                  </a:rPr>
                  <a:t>zijden.</a:t>
                </a:r>
              </a:p>
              <a:p>
                <a:r>
                  <a:rPr lang="nl-NL" dirty="0"/>
                  <a:t>De naam van een driehoek zijn de namen van de hoekpunt met daarvoor het teken: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062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Figuren">
            <a:extLst>
              <a:ext uri="{FF2B5EF4-FFF2-40B4-BE49-F238E27FC236}">
                <a16:creationId xmlns:a16="http://schemas.microsoft.com/office/drawing/2014/main" id="{2DD2262E-021C-2F95-CAD9-CFFBBFA4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075179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/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nl-NL" sz="4000" i="1" dirty="0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7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Loodlijn</a:t>
            </a:r>
          </a:p>
        </p:txBody>
      </p:sp>
    </p:spTree>
    <p:extLst>
      <p:ext uri="{BB962C8B-B14F-4D97-AF65-F5344CB8AC3E}">
        <p14:creationId xmlns:p14="http://schemas.microsoft.com/office/powerpoint/2010/main" val="886646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Gelijkbenige rechthoekige driehoek</a:t>
            </a:r>
          </a:p>
        </p:txBody>
      </p:sp>
    </p:spTree>
    <p:extLst>
      <p:ext uri="{BB962C8B-B14F-4D97-AF65-F5344CB8AC3E}">
        <p14:creationId xmlns:p14="http://schemas.microsoft.com/office/powerpoint/2010/main" val="427075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Gelijkbenige rechthoekige 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Dit is een speciale </a:t>
                </a:r>
                <a:r>
                  <a:rPr lang="nl-NL" dirty="0">
                    <a:solidFill>
                      <a:srgbClr val="7030A0"/>
                    </a:solidFill>
                  </a:rPr>
                  <a:t>driehoek</a:t>
                </a:r>
                <a:r>
                  <a:rPr lang="nl-NL" dirty="0"/>
                  <a:t> die bestaat uit twee hoeken van 45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dirty="0"/>
                  <a:t> en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Ook heeft hij twee </a:t>
                </a:r>
                <a:r>
                  <a:rPr lang="nl-NL" dirty="0">
                    <a:solidFill>
                      <a:srgbClr val="7030A0"/>
                    </a:solidFill>
                  </a:rPr>
                  <a:t>zijden</a:t>
                </a:r>
                <a:r>
                  <a:rPr lang="nl-NL" dirty="0"/>
                  <a:t> waarvan de lengtes even lang zijn.</a:t>
                </a:r>
              </a:p>
              <a:p>
                <a:r>
                  <a:rPr lang="nl-NL" dirty="0"/>
                  <a:t> Daarnaast zit in deze driehoek altijd de </a:t>
                </a:r>
                <a:r>
                  <a:rPr lang="nl-NL" dirty="0">
                    <a:solidFill>
                      <a:srgbClr val="7030A0"/>
                    </a:solidFill>
                  </a:rPr>
                  <a:t>verhouding</a:t>
                </a:r>
                <a:r>
                  <a:rPr lang="nl-NL" dirty="0"/>
                  <a:t> 1:1: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35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Gelijkbenige rechthoekige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Bijzondere rechthoekige driehoeken | StudyGo">
            <a:extLst>
              <a:ext uri="{FF2B5EF4-FFF2-40B4-BE49-F238E27FC236}">
                <a16:creationId xmlns:a16="http://schemas.microsoft.com/office/drawing/2014/main" id="{F53ED12C-B767-4E6E-596E-2226A9C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67" y="1614102"/>
            <a:ext cx="5100955" cy="51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939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Geodriehoek</a:t>
            </a:r>
          </a:p>
        </p:txBody>
      </p:sp>
    </p:spTree>
    <p:extLst>
      <p:ext uri="{BB962C8B-B14F-4D97-AF65-F5344CB8AC3E}">
        <p14:creationId xmlns:p14="http://schemas.microsoft.com/office/powerpoint/2010/main" val="22043179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Geodriehoek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geodriehoek is een combinatie van 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en een </a:t>
            </a:r>
            <a:r>
              <a:rPr lang="nl-NL" dirty="0">
                <a:solidFill>
                  <a:srgbClr val="7030A0"/>
                </a:solidFill>
              </a:rPr>
              <a:t>gradenboog.</a:t>
            </a:r>
          </a:p>
          <a:p>
            <a:r>
              <a:rPr lang="nl-NL" dirty="0"/>
              <a:t>Een geodriehoek heeft de vorm van </a:t>
            </a:r>
            <a:r>
              <a:rPr lang="nl-NL" dirty="0">
                <a:solidFill>
                  <a:srgbClr val="7030A0"/>
                </a:solidFill>
              </a:rPr>
              <a:t>gelijkbenige rechthoekige driehoek</a:t>
            </a:r>
            <a:r>
              <a:rPr lang="nl-NL" dirty="0"/>
              <a:t>.</a:t>
            </a:r>
          </a:p>
          <a:p>
            <a:r>
              <a:rPr lang="nl-NL" dirty="0"/>
              <a:t>Een geodriehoek kan gebruikt worden om lengtes en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Ook kun je de geodriehoek gebruiken om lijnen, hoeken en evenwijdige lijnen te tekenen.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040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Geodriehoek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odriehoek Quantore 140mm transparant bij Kantoor en Kopie">
            <a:extLst>
              <a:ext uri="{FF2B5EF4-FFF2-40B4-BE49-F238E27FC236}">
                <a16:creationId xmlns:a16="http://schemas.microsoft.com/office/drawing/2014/main" id="{76AF32B2-994D-083D-A6EC-AEB59443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5338"/>
            <a:ext cx="9938232" cy="4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323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Diameter</a:t>
            </a:r>
          </a:p>
          <a:p>
            <a:pPr algn="ctr"/>
            <a:r>
              <a:rPr lang="nl-NL" sz="9000" b="1" dirty="0"/>
              <a:t>Middellijn</a:t>
            </a:r>
          </a:p>
        </p:txBody>
      </p:sp>
    </p:spTree>
    <p:extLst>
      <p:ext uri="{BB962C8B-B14F-4D97-AF65-F5344CB8AC3E}">
        <p14:creationId xmlns:p14="http://schemas.microsoft.com/office/powerpoint/2010/main" val="37809012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Diameter en middellijn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diameter of middellijn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 tot de cirkel door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heen.</a:t>
            </a:r>
          </a:p>
          <a:p>
            <a:r>
              <a:rPr lang="nl-NL" dirty="0"/>
              <a:t>De helft van deze lijn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184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diameter en middellijn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923CCA87-3615-5EC2-830A-BF9C263A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Loodlijn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loodlijn is de kortste afstand van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.</a:t>
            </a:r>
          </a:p>
          <a:p>
            <a:r>
              <a:rPr lang="nl-NL" dirty="0"/>
              <a:t>Een loodlijn staat altijd </a:t>
            </a:r>
            <a:r>
              <a:rPr lang="nl-NL" dirty="0">
                <a:solidFill>
                  <a:srgbClr val="7030A0"/>
                </a:solidFill>
              </a:rPr>
              <a:t>loodrecht</a:t>
            </a:r>
            <a:r>
              <a:rPr lang="nl-NL" dirty="0"/>
              <a:t> op de andere lijn.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657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Loodlijn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Afstand van een punt tot een lijn | StudyGo">
            <a:extLst>
              <a:ext uri="{FF2B5EF4-FFF2-40B4-BE49-F238E27FC236}">
                <a16:creationId xmlns:a16="http://schemas.microsoft.com/office/drawing/2014/main" id="{75F41E9A-39E2-C0C7-ED6F-55F06F0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2" y="1453935"/>
            <a:ext cx="5601066" cy="45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603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1583</Words>
  <Application>Microsoft Office PowerPoint</Application>
  <PresentationFormat>Breedbeeld</PresentationFormat>
  <Paragraphs>302</Paragraphs>
  <Slides>111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111</vt:i4>
      </vt:variant>
    </vt:vector>
  </HeadingPairs>
  <TitlesOfParts>
    <vt:vector size="116" baseType="lpstr">
      <vt:lpstr>Arial</vt:lpstr>
      <vt:lpstr>Calibri</vt:lpstr>
      <vt:lpstr>Calibri Light</vt:lpstr>
      <vt:lpstr>Cambria Math</vt:lpstr>
      <vt:lpstr>Kantoorthema</vt:lpstr>
      <vt:lpstr>Wiskunde Termen</vt:lpstr>
      <vt:lpstr>Eenheden</vt:lpstr>
      <vt:lpstr>Voorbeeld Eenheden</vt:lpstr>
      <vt:lpstr>Wiskunde Termen</vt:lpstr>
      <vt:lpstr>Benen</vt:lpstr>
      <vt:lpstr>Voorbeeld Benen</vt:lpstr>
      <vt:lpstr>Wiskunde Termen</vt:lpstr>
      <vt:lpstr>Loodlijn</vt:lpstr>
      <vt:lpstr>Voorbeeld Loodlijn</vt:lpstr>
      <vt:lpstr>Wiskunde Termen</vt:lpstr>
      <vt:lpstr>Loodrecht</vt:lpstr>
      <vt:lpstr>Voorbeeld Loodrecht</vt:lpstr>
      <vt:lpstr>Wiskunde Termen</vt:lpstr>
      <vt:lpstr>Halve lijn</vt:lpstr>
      <vt:lpstr>Voorbeeld Halve lijn</vt:lpstr>
      <vt:lpstr>Wiskunde Termen</vt:lpstr>
      <vt:lpstr>Lijnstuk</vt:lpstr>
      <vt:lpstr>Voorbeeld Lijnstuk</vt:lpstr>
      <vt:lpstr>Wiskunde Termen</vt:lpstr>
      <vt:lpstr>Uitslag</vt:lpstr>
      <vt:lpstr>Voorbeeld Uitslag</vt:lpstr>
      <vt:lpstr>Wiskunde Termen</vt:lpstr>
      <vt:lpstr>Zijden</vt:lpstr>
      <vt:lpstr>Zijden</vt:lpstr>
      <vt:lpstr>Wiskunde Termen</vt:lpstr>
      <vt:lpstr>Top (ruimtefiguur)</vt:lpstr>
      <vt:lpstr>Voorbeeld Top (ruimtefiguur)</vt:lpstr>
      <vt:lpstr>Wiskunde Termen</vt:lpstr>
      <vt:lpstr>Straal en radius</vt:lpstr>
      <vt:lpstr>Voorbeeld straal en radius</vt:lpstr>
      <vt:lpstr>Wiskunde Termen</vt:lpstr>
      <vt:lpstr>Prisma</vt:lpstr>
      <vt:lpstr>Voorbeeld Prisma</vt:lpstr>
      <vt:lpstr>Wiskunde Termen</vt:lpstr>
      <vt:lpstr>Piramide</vt:lpstr>
      <vt:lpstr>Voorbeeld Piramide</vt:lpstr>
      <vt:lpstr>Wiskunde Termen</vt:lpstr>
      <vt:lpstr>Passer</vt:lpstr>
      <vt:lpstr>Voorbeeld Passer</vt:lpstr>
      <vt:lpstr>Wiskunde Termen</vt:lpstr>
      <vt:lpstr>Opstaande zijvlakken</vt:lpstr>
      <vt:lpstr>Voorbeeld opstaande zijvlakken</vt:lpstr>
      <vt:lpstr>Wiskunde Termen</vt:lpstr>
      <vt:lpstr>Middelpunt</vt:lpstr>
      <vt:lpstr>Voorbeeld middelpunt</vt:lpstr>
      <vt:lpstr>Wiskunde Termen</vt:lpstr>
      <vt:lpstr>Liniaal</vt:lpstr>
      <vt:lpstr>Voorbeeld Liniaal</vt:lpstr>
      <vt:lpstr>Wiskunde Termen</vt:lpstr>
      <vt:lpstr>Punt</vt:lpstr>
      <vt:lpstr>Voorbeeld Punt</vt:lpstr>
      <vt:lpstr>Wiskunde Termen</vt:lpstr>
      <vt:lpstr>Lijn</vt:lpstr>
      <vt:lpstr>Voorbeeld Lijn</vt:lpstr>
      <vt:lpstr>Wiskunde Termen</vt:lpstr>
      <vt:lpstr>Kubus</vt:lpstr>
      <vt:lpstr>Voorbeeld Kubus</vt:lpstr>
      <vt:lpstr>Wiskunde Termen</vt:lpstr>
      <vt:lpstr>Hoek</vt:lpstr>
      <vt:lpstr>Voorbeeld Hoek</vt:lpstr>
      <vt:lpstr>Wiskunde Termen</vt:lpstr>
      <vt:lpstr>Grondvlak en bovenvlak</vt:lpstr>
      <vt:lpstr>Voorbeeld Grondvlak en bovenvlak</vt:lpstr>
      <vt:lpstr>Wiskunde Termen</vt:lpstr>
      <vt:lpstr>Gradenboog en koershoekmeter</vt:lpstr>
      <vt:lpstr>Voorbeeld Gradenboog  en koershoek meter</vt:lpstr>
      <vt:lpstr>Wiskunde Termen</vt:lpstr>
      <vt:lpstr>Driehoek</vt:lpstr>
      <vt:lpstr>Voorbeeld Driehoek</vt:lpstr>
      <vt:lpstr>Wiskunde Termen</vt:lpstr>
      <vt:lpstr>Gelijkbenige rechthoekige driehoek</vt:lpstr>
      <vt:lpstr>Voorbeeld Gelijkbenige rechthoekige driehoek</vt:lpstr>
      <vt:lpstr>Wiskunde Termen</vt:lpstr>
      <vt:lpstr>Geodriehoek</vt:lpstr>
      <vt:lpstr>Voorbeeld Geodriehoek</vt:lpstr>
      <vt:lpstr>Wiskunde Termen</vt:lpstr>
      <vt:lpstr>Diameter en middellijn</vt:lpstr>
      <vt:lpstr>Voorbeeld diameter en middellijn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2024-03-27T14:56:16Z</dcterms:modified>
</cp:coreProperties>
</file>