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84" r:id="rId5"/>
    <p:sldId id="285" r:id="rId6"/>
    <p:sldId id="286" r:id="rId7"/>
    <p:sldId id="281" r:id="rId8"/>
    <p:sldId id="282" r:id="rId9"/>
    <p:sldId id="283" r:id="rId10"/>
    <p:sldId id="278" r:id="rId11"/>
    <p:sldId id="279" r:id="rId12"/>
    <p:sldId id="280" r:id="rId13"/>
    <p:sldId id="275" r:id="rId14"/>
    <p:sldId id="276" r:id="rId15"/>
    <p:sldId id="277" r:id="rId16"/>
    <p:sldId id="272" r:id="rId17"/>
    <p:sldId id="273" r:id="rId18"/>
    <p:sldId id="274" r:id="rId19"/>
    <p:sldId id="269" r:id="rId20"/>
    <p:sldId id="270" r:id="rId21"/>
    <p:sldId id="271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F5874-EF55-4B1D-B1EF-82D9CC020624}" v="336" dt="2024-01-04T10:40:06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F7B621CD-2080-4ABA-9D64-516D312B1062}"/>
    <pc:docChg chg="delSld">
      <pc:chgData name="Hein van Wanrooij" userId="ebcdd4c57331f9b2" providerId="LiveId" clId="{F7B621CD-2080-4ABA-9D64-516D312B1062}" dt="2023-11-07T19:09:21.374" v="0" actId="47"/>
      <pc:docMkLst>
        <pc:docMk/>
      </pc:docMkLst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874683351" sldId="25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06025180" sldId="25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25889807" sldId="25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166848559" sldId="26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19741629" sldId="26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02467274" sldId="26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114244335" sldId="26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69178045" sldId="26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6627960" sldId="26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71415958" sldId="26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5998909" sldId="27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3715767" sldId="27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45396960" sldId="27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327990262" sldId="27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390484305" sldId="27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580559283" sldId="27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98195592" sldId="27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6591309" sldId="27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50155798" sldId="27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1088793" sldId="27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134567480" sldId="28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21503898" sldId="28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8723537" sldId="28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48966439" sldId="28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23666556" sldId="28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40491970" sldId="28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58627646" sldId="28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16844119" sldId="28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07141311" sldId="28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827312380" sldId="28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780901237" sldId="29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33184708" sldId="29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8963530" sldId="29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04317985" sldId="29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799040166" sldId="29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199232385" sldId="29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70757756" sldId="29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338835995" sldId="29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73093986" sldId="29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71386768" sldId="29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73306215" sldId="30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2272549" sldId="30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81381911" sldId="30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57226835" sldId="30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07846057" sldId="30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47453642" sldId="30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72592825" sldId="30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350284597" sldId="30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452774304" sldId="30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46368150" sldId="30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75846952" sldId="31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74963777" sldId="31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53895074" sldId="31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67620883" sldId="31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842158581" sldId="31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07192214" sldId="31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12160122" sldId="31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47875900" sldId="31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171845123" sldId="31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9354773" sldId="31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40332050" sldId="32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24063324" sldId="32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39793275" sldId="32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9881046" sldId="32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60478496" sldId="32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28194903" sldId="32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963206169" sldId="32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52604801" sldId="32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85780101" sldId="32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20384416" sldId="32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913784440" sldId="33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797098849" sldId="33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06093151" sldId="33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31683576" sldId="33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65752231" sldId="33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9027445" sldId="33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454139718" sldId="33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481791415" sldId="33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006744619" sldId="33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43946520" sldId="33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15071063" sldId="34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6613350" sldId="34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70160036" sldId="34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626784026" sldId="34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73957845" sldId="34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918716859" sldId="34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53045711" sldId="34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14121487" sldId="34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609294530" sldId="34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35811210" sldId="349"/>
        </pc:sldMkLst>
      </pc:sldChg>
    </pc:docChg>
  </pc:docChgLst>
  <pc:docChgLst>
    <pc:chgData name="Hein van Wanrooij" userId="ebcdd4c57331f9b2" providerId="LiveId" clId="{0F2F5874-EF55-4B1D-B1EF-82D9CC020624}"/>
    <pc:docChg chg="undo custSel addSld delSld modSld">
      <pc:chgData name="Hein van Wanrooij" userId="ebcdd4c57331f9b2" providerId="LiveId" clId="{0F2F5874-EF55-4B1D-B1EF-82D9CC020624}" dt="2024-01-04T10:41:51.396" v="3861" actId="20577"/>
      <pc:docMkLst>
        <pc:docMk/>
      </pc:docMkLst>
      <pc:sldChg chg="modSp mod">
        <pc:chgData name="Hein van Wanrooij" userId="ebcdd4c57331f9b2" providerId="LiveId" clId="{0F2F5874-EF55-4B1D-B1EF-82D9CC020624}" dt="2024-01-03T10:28:59.866" v="109" actId="20577"/>
        <pc:sldMkLst>
          <pc:docMk/>
          <pc:sldMk cId="3650281463" sldId="266"/>
        </pc:sldMkLst>
        <pc:spChg chg="mod">
          <ac:chgData name="Hein van Wanrooij" userId="ebcdd4c57331f9b2" providerId="LiveId" clId="{0F2F5874-EF55-4B1D-B1EF-82D9CC020624}" dt="2024-01-03T10:28:59.866" v="109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mod">
        <pc:chgData name="Hein van Wanrooij" userId="ebcdd4c57331f9b2" providerId="LiveId" clId="{0F2F5874-EF55-4B1D-B1EF-82D9CC020624}" dt="2024-01-03T10:41:23.823" v="963" actId="20577"/>
        <pc:sldMkLst>
          <pc:docMk/>
          <pc:sldMk cId="1009432102" sldId="267"/>
        </pc:sldMkLst>
        <pc:spChg chg="mod">
          <ac:chgData name="Hein van Wanrooij" userId="ebcdd4c57331f9b2" providerId="LiveId" clId="{0F2F5874-EF55-4B1D-B1EF-82D9CC020624}" dt="2024-01-03T10:29:19.701" v="128" actId="1076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0:41:23.823" v="96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mod">
        <pc:chgData name="Hein van Wanrooij" userId="ebcdd4c57331f9b2" providerId="LiveId" clId="{0F2F5874-EF55-4B1D-B1EF-82D9CC020624}" dt="2024-01-03T10:37:23.894" v="863" actId="20577"/>
        <pc:sldMkLst>
          <pc:docMk/>
          <pc:sldMk cId="3404872855" sldId="268"/>
        </pc:sldMkLst>
        <pc:spChg chg="mod">
          <ac:chgData name="Hein van Wanrooij" userId="ebcdd4c57331f9b2" providerId="LiveId" clId="{0F2F5874-EF55-4B1D-B1EF-82D9CC020624}" dt="2024-01-03T10:29:41.440" v="156" actId="14100"/>
          <ac:spMkLst>
            <pc:docMk/>
            <pc:sldMk cId="3404872855" sldId="268"/>
            <ac:spMk id="2" creationId="{C2F5861A-BCDE-D2A4-C355-05C8119ED351}"/>
          </ac:spMkLst>
        </pc:spChg>
        <pc:spChg chg="del mod">
          <ac:chgData name="Hein van Wanrooij" userId="ebcdd4c57331f9b2" providerId="LiveId" clId="{0F2F5874-EF55-4B1D-B1EF-82D9CC020624}" dt="2024-01-03T10:35:24.966" v="731" actId="478"/>
          <ac:spMkLst>
            <pc:docMk/>
            <pc:sldMk cId="3404872855" sldId="268"/>
            <ac:spMk id="3" creationId="{35816B3A-C1C1-A387-7798-2FFF4CAA28A9}"/>
          </ac:spMkLst>
        </pc:spChg>
        <pc:spChg chg="del">
          <ac:chgData name="Hein van Wanrooij" userId="ebcdd4c57331f9b2" providerId="LiveId" clId="{0F2F5874-EF55-4B1D-B1EF-82D9CC020624}" dt="2024-01-03T10:29:43.802" v="157" actId="478"/>
          <ac:spMkLst>
            <pc:docMk/>
            <pc:sldMk cId="3404872855" sldId="268"/>
            <ac:spMk id="4" creationId="{B82310C2-292E-F815-60F6-3FFD0672F290}"/>
          </ac:spMkLst>
        </pc:spChg>
        <pc:spChg chg="del">
          <ac:chgData name="Hein van Wanrooij" userId="ebcdd4c57331f9b2" providerId="LiveId" clId="{0F2F5874-EF55-4B1D-B1EF-82D9CC020624}" dt="2024-01-03T10:29:39.368" v="155" actId="478"/>
          <ac:spMkLst>
            <pc:docMk/>
            <pc:sldMk cId="3404872855" sldId="268"/>
            <ac:spMk id="5" creationId="{AB836C08-B18B-8E2D-75E4-D1CE9AB32B0F}"/>
          </ac:spMkLst>
        </pc:spChg>
        <pc:spChg chg="add mod">
          <ac:chgData name="Hein van Wanrooij" userId="ebcdd4c57331f9b2" providerId="LiveId" clId="{0F2F5874-EF55-4B1D-B1EF-82D9CC020624}" dt="2024-01-03T10:37:23.894" v="863" actId="20577"/>
          <ac:spMkLst>
            <pc:docMk/>
            <pc:sldMk cId="3404872855" sldId="268"/>
            <ac:spMk id="6" creationId="{6D9B39CE-FD5E-EBF7-47C7-30A62A12EA8D}"/>
          </ac:spMkLst>
        </pc:spChg>
        <pc:spChg chg="add mod">
          <ac:chgData name="Hein van Wanrooij" userId="ebcdd4c57331f9b2" providerId="LiveId" clId="{0F2F5874-EF55-4B1D-B1EF-82D9CC020624}" dt="2024-01-03T10:37:18.353" v="850" actId="20577"/>
          <ac:spMkLst>
            <pc:docMk/>
            <pc:sldMk cId="3404872855" sldId="268"/>
            <ac:spMk id="7" creationId="{07B414E2-2801-31B5-5D16-CD7FB9842203}"/>
          </ac:spMkLst>
        </pc:spChg>
        <pc:picChg chg="del">
          <ac:chgData name="Hein van Wanrooij" userId="ebcdd4c57331f9b2" providerId="LiveId" clId="{0F2F5874-EF55-4B1D-B1EF-82D9CC020624}" dt="2024-01-03T10:29:38.098" v="154" actId="478"/>
          <ac:picMkLst>
            <pc:docMk/>
            <pc:sldMk cId="3404872855" sldId="268"/>
            <ac:picMk id="3074" creationId="{307F16C8-3A66-8D20-5118-E1F8536AD9DC}"/>
          </ac:picMkLst>
        </pc:picChg>
      </pc:sldChg>
      <pc:sldChg chg="modSp add mod">
        <pc:chgData name="Hein van Wanrooij" userId="ebcdd4c57331f9b2" providerId="LiveId" clId="{0F2F5874-EF55-4B1D-B1EF-82D9CC020624}" dt="2024-01-03T10:58:07.430" v="970" actId="20577"/>
        <pc:sldMkLst>
          <pc:docMk/>
          <pc:sldMk cId="2949255087" sldId="269"/>
        </pc:sldMkLst>
        <pc:spChg chg="mod">
          <ac:chgData name="Hein van Wanrooij" userId="ebcdd4c57331f9b2" providerId="LiveId" clId="{0F2F5874-EF55-4B1D-B1EF-82D9CC020624}" dt="2024-01-03T10:58:07.430" v="970" actId="20577"/>
          <ac:spMkLst>
            <pc:docMk/>
            <pc:sldMk cId="2949255087" sldId="26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3T11:06:54.221" v="1167" actId="207"/>
        <pc:sldMkLst>
          <pc:docMk/>
          <pc:sldMk cId="1650077504" sldId="270"/>
        </pc:sldMkLst>
        <pc:spChg chg="mod">
          <ac:chgData name="Hein van Wanrooij" userId="ebcdd4c57331f9b2" providerId="LiveId" clId="{0F2F5874-EF55-4B1D-B1EF-82D9CC020624}" dt="2024-01-03T10:58:56.515" v="975" actId="20577"/>
          <ac:spMkLst>
            <pc:docMk/>
            <pc:sldMk cId="1650077504" sldId="270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06:54.221" v="1167" actId="207"/>
          <ac:spMkLst>
            <pc:docMk/>
            <pc:sldMk cId="1650077504" sldId="270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3T11:08:19.609" v="1176" actId="1076"/>
        <pc:sldMkLst>
          <pc:docMk/>
          <pc:sldMk cId="59977844" sldId="271"/>
        </pc:sldMkLst>
        <pc:spChg chg="mod">
          <ac:chgData name="Hein van Wanrooij" userId="ebcdd4c57331f9b2" providerId="LiveId" clId="{0F2F5874-EF55-4B1D-B1EF-82D9CC020624}" dt="2024-01-03T10:59:02.574" v="982" actId="1076"/>
          <ac:spMkLst>
            <pc:docMk/>
            <pc:sldMk cId="59977844" sldId="271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08:19.609" v="1176" actId="1076"/>
          <ac:spMkLst>
            <pc:docMk/>
            <pc:sldMk cId="59977844" sldId="271"/>
            <ac:spMk id="6" creationId="{6D9B39CE-FD5E-EBF7-47C7-30A62A12EA8D}"/>
          </ac:spMkLst>
        </pc:spChg>
        <pc:spChg chg="mod">
          <ac:chgData name="Hein van Wanrooij" userId="ebcdd4c57331f9b2" providerId="LiveId" clId="{0F2F5874-EF55-4B1D-B1EF-82D9CC020624}" dt="2024-01-03T11:08:06.523" v="1168" actId="20577"/>
          <ac:spMkLst>
            <pc:docMk/>
            <pc:sldMk cId="59977844" sldId="271"/>
            <ac:spMk id="7" creationId="{07B414E2-2801-31B5-5D16-CD7FB9842203}"/>
          </ac:spMkLst>
        </pc:spChg>
      </pc:sldChg>
      <pc:sldChg chg="modSp add mod">
        <pc:chgData name="Hein van Wanrooij" userId="ebcdd4c57331f9b2" providerId="LiveId" clId="{0F2F5874-EF55-4B1D-B1EF-82D9CC020624}" dt="2024-01-03T11:14:08.503" v="1188" actId="20577"/>
        <pc:sldMkLst>
          <pc:docMk/>
          <pc:sldMk cId="1118541029" sldId="272"/>
        </pc:sldMkLst>
        <pc:spChg chg="mod">
          <ac:chgData name="Hein van Wanrooij" userId="ebcdd4c57331f9b2" providerId="LiveId" clId="{0F2F5874-EF55-4B1D-B1EF-82D9CC020624}" dt="2024-01-03T11:14:08.503" v="1188" actId="20577"/>
          <ac:spMkLst>
            <pc:docMk/>
            <pc:sldMk cId="1118541029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3T11:21:40.541" v="1334" actId="20577"/>
        <pc:sldMkLst>
          <pc:docMk/>
          <pc:sldMk cId="1771678081" sldId="273"/>
        </pc:sldMkLst>
        <pc:spChg chg="mod">
          <ac:chgData name="Hein van Wanrooij" userId="ebcdd4c57331f9b2" providerId="LiveId" clId="{0F2F5874-EF55-4B1D-B1EF-82D9CC020624}" dt="2024-01-03T11:14:13.438" v="1199" actId="20577"/>
          <ac:spMkLst>
            <pc:docMk/>
            <pc:sldMk cId="1771678081" sldId="273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21:40.541" v="1334" actId="20577"/>
          <ac:spMkLst>
            <pc:docMk/>
            <pc:sldMk cId="1771678081" sldId="273"/>
            <ac:spMk id="3" creationId="{7988AA68-FB88-7C7C-5E47-2AE86A2EFD72}"/>
          </ac:spMkLst>
        </pc:spChg>
      </pc:sldChg>
      <pc:sldChg chg="delSp modSp add mod">
        <pc:chgData name="Hein van Wanrooij" userId="ebcdd4c57331f9b2" providerId="LiveId" clId="{0F2F5874-EF55-4B1D-B1EF-82D9CC020624}" dt="2024-01-03T11:22:37.715" v="1392" actId="20577"/>
        <pc:sldMkLst>
          <pc:docMk/>
          <pc:sldMk cId="3022350527" sldId="274"/>
        </pc:sldMkLst>
        <pc:spChg chg="mod">
          <ac:chgData name="Hein van Wanrooij" userId="ebcdd4c57331f9b2" providerId="LiveId" clId="{0F2F5874-EF55-4B1D-B1EF-82D9CC020624}" dt="2024-01-03T11:22:37.715" v="1392" actId="20577"/>
          <ac:spMkLst>
            <pc:docMk/>
            <pc:sldMk cId="3022350527" sldId="274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22:10.864" v="1365" actId="1076"/>
          <ac:spMkLst>
            <pc:docMk/>
            <pc:sldMk cId="3022350527" sldId="274"/>
            <ac:spMk id="6" creationId="{6D9B39CE-FD5E-EBF7-47C7-30A62A12EA8D}"/>
          </ac:spMkLst>
        </pc:spChg>
        <pc:spChg chg="del mod">
          <ac:chgData name="Hein van Wanrooij" userId="ebcdd4c57331f9b2" providerId="LiveId" clId="{0F2F5874-EF55-4B1D-B1EF-82D9CC020624}" dt="2024-01-03T11:22:11.190" v="1367"/>
          <ac:spMkLst>
            <pc:docMk/>
            <pc:sldMk cId="3022350527" sldId="274"/>
            <ac:spMk id="7" creationId="{07B414E2-2801-31B5-5D16-CD7FB9842203}"/>
          </ac:spMkLst>
        </pc:spChg>
      </pc:sldChg>
      <pc:sldChg chg="modSp add mod">
        <pc:chgData name="Hein van Wanrooij" userId="ebcdd4c57331f9b2" providerId="LiveId" clId="{0F2F5874-EF55-4B1D-B1EF-82D9CC020624}" dt="2024-01-03T11:38:13.937" v="1408" actId="20577"/>
        <pc:sldMkLst>
          <pc:docMk/>
          <pc:sldMk cId="2106154238" sldId="275"/>
        </pc:sldMkLst>
        <pc:spChg chg="mod">
          <ac:chgData name="Hein van Wanrooij" userId="ebcdd4c57331f9b2" providerId="LiveId" clId="{0F2F5874-EF55-4B1D-B1EF-82D9CC020624}" dt="2024-01-03T11:38:13.937" v="1408" actId="20577"/>
          <ac:spMkLst>
            <pc:docMk/>
            <pc:sldMk cId="2106154238" sldId="27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3T11:44:12.955" v="1970" actId="207"/>
        <pc:sldMkLst>
          <pc:docMk/>
          <pc:sldMk cId="1564398448" sldId="276"/>
        </pc:sldMkLst>
        <pc:spChg chg="mod">
          <ac:chgData name="Hein van Wanrooij" userId="ebcdd4c57331f9b2" providerId="LiveId" clId="{0F2F5874-EF55-4B1D-B1EF-82D9CC020624}" dt="2024-01-03T11:38:18.965" v="1423" actId="20577"/>
          <ac:spMkLst>
            <pc:docMk/>
            <pc:sldMk cId="1564398448" sldId="276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44:12.955" v="1970" actId="207"/>
          <ac:spMkLst>
            <pc:docMk/>
            <pc:sldMk cId="1564398448" sldId="276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3T11:45:54.862" v="1998" actId="20577"/>
        <pc:sldMkLst>
          <pc:docMk/>
          <pc:sldMk cId="691050699" sldId="277"/>
        </pc:sldMkLst>
        <pc:spChg chg="mod">
          <ac:chgData name="Hein van Wanrooij" userId="ebcdd4c57331f9b2" providerId="LiveId" clId="{0F2F5874-EF55-4B1D-B1EF-82D9CC020624}" dt="2024-01-03T11:38:25.749" v="1446" actId="20577"/>
          <ac:spMkLst>
            <pc:docMk/>
            <pc:sldMk cId="691050699" sldId="277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3T11:45:54.862" v="1998" actId="20577"/>
          <ac:spMkLst>
            <pc:docMk/>
            <pc:sldMk cId="691050699" sldId="277"/>
            <ac:spMk id="6" creationId="{6D9B39CE-FD5E-EBF7-47C7-30A62A12EA8D}"/>
          </ac:spMkLst>
        </pc:spChg>
      </pc:sldChg>
      <pc:sldChg chg="add del">
        <pc:chgData name="Hein van Wanrooij" userId="ebcdd4c57331f9b2" providerId="LiveId" clId="{0F2F5874-EF55-4B1D-B1EF-82D9CC020624}" dt="2024-01-04T10:04:53.475" v="2000"/>
        <pc:sldMkLst>
          <pc:docMk/>
          <pc:sldMk cId="689532267" sldId="278"/>
        </pc:sldMkLst>
      </pc:sldChg>
      <pc:sldChg chg="modSp add mod">
        <pc:chgData name="Hein van Wanrooij" userId="ebcdd4c57331f9b2" providerId="LiveId" clId="{0F2F5874-EF55-4B1D-B1EF-82D9CC020624}" dt="2024-01-04T10:05:02.142" v="2015" actId="20577"/>
        <pc:sldMkLst>
          <pc:docMk/>
          <pc:sldMk cId="2595439381" sldId="278"/>
        </pc:sldMkLst>
        <pc:spChg chg="mod">
          <ac:chgData name="Hein van Wanrooij" userId="ebcdd4c57331f9b2" providerId="LiveId" clId="{0F2F5874-EF55-4B1D-B1EF-82D9CC020624}" dt="2024-01-04T10:05:02.142" v="2015" actId="20577"/>
          <ac:spMkLst>
            <pc:docMk/>
            <pc:sldMk cId="2595439381" sldId="278"/>
            <ac:spMk id="4" creationId="{61ED484A-E87E-7D07-D06C-3D405D336CC2}"/>
          </ac:spMkLst>
        </pc:spChg>
      </pc:sldChg>
      <pc:sldChg chg="add del">
        <pc:chgData name="Hein van Wanrooij" userId="ebcdd4c57331f9b2" providerId="LiveId" clId="{0F2F5874-EF55-4B1D-B1EF-82D9CC020624}" dt="2024-01-04T10:04:53.475" v="2000"/>
        <pc:sldMkLst>
          <pc:docMk/>
          <pc:sldMk cId="202807196" sldId="279"/>
        </pc:sldMkLst>
      </pc:sldChg>
      <pc:sldChg chg="modSp add mod">
        <pc:chgData name="Hein van Wanrooij" userId="ebcdd4c57331f9b2" providerId="LiveId" clId="{0F2F5874-EF55-4B1D-B1EF-82D9CC020624}" dt="2024-01-04T10:12:47.098" v="2424" actId="20577"/>
        <pc:sldMkLst>
          <pc:docMk/>
          <pc:sldMk cId="457220940" sldId="279"/>
        </pc:sldMkLst>
        <pc:spChg chg="mod">
          <ac:chgData name="Hein van Wanrooij" userId="ebcdd4c57331f9b2" providerId="LiveId" clId="{0F2F5874-EF55-4B1D-B1EF-82D9CC020624}" dt="2024-01-04T10:05:07.056" v="2023" actId="20577"/>
          <ac:spMkLst>
            <pc:docMk/>
            <pc:sldMk cId="457220940" sldId="279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12:47.098" v="2424" actId="20577"/>
          <ac:spMkLst>
            <pc:docMk/>
            <pc:sldMk cId="457220940" sldId="279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4T10:14:15.540" v="2555" actId="20577"/>
        <pc:sldMkLst>
          <pc:docMk/>
          <pc:sldMk cId="2001967233" sldId="280"/>
        </pc:sldMkLst>
        <pc:spChg chg="mod">
          <ac:chgData name="Hein van Wanrooij" userId="ebcdd4c57331f9b2" providerId="LiveId" clId="{0F2F5874-EF55-4B1D-B1EF-82D9CC020624}" dt="2024-01-04T10:13:03.734" v="2436" actId="20577"/>
          <ac:spMkLst>
            <pc:docMk/>
            <pc:sldMk cId="2001967233" sldId="280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14:15.540" v="2555" actId="20577"/>
          <ac:spMkLst>
            <pc:docMk/>
            <pc:sldMk cId="2001967233" sldId="280"/>
            <ac:spMk id="6" creationId="{6D9B39CE-FD5E-EBF7-47C7-30A62A12EA8D}"/>
          </ac:spMkLst>
        </pc:spChg>
      </pc:sldChg>
      <pc:sldChg chg="add del">
        <pc:chgData name="Hein van Wanrooij" userId="ebcdd4c57331f9b2" providerId="LiveId" clId="{0F2F5874-EF55-4B1D-B1EF-82D9CC020624}" dt="2024-01-04T10:04:53.475" v="2000"/>
        <pc:sldMkLst>
          <pc:docMk/>
          <pc:sldMk cId="3439703599" sldId="280"/>
        </pc:sldMkLst>
      </pc:sldChg>
      <pc:sldChg chg="modSp add mod">
        <pc:chgData name="Hein van Wanrooij" userId="ebcdd4c57331f9b2" providerId="LiveId" clId="{0F2F5874-EF55-4B1D-B1EF-82D9CC020624}" dt="2024-01-04T10:18:03.438" v="2566" actId="20577"/>
        <pc:sldMkLst>
          <pc:docMk/>
          <pc:sldMk cId="2984149347" sldId="281"/>
        </pc:sldMkLst>
        <pc:spChg chg="mod">
          <ac:chgData name="Hein van Wanrooij" userId="ebcdd4c57331f9b2" providerId="LiveId" clId="{0F2F5874-EF55-4B1D-B1EF-82D9CC020624}" dt="2024-01-04T10:18:03.438" v="2566" actId="20577"/>
          <ac:spMkLst>
            <pc:docMk/>
            <pc:sldMk cId="2984149347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4T10:22:55.607" v="2786" actId="207"/>
        <pc:sldMkLst>
          <pc:docMk/>
          <pc:sldMk cId="581594001" sldId="282"/>
        </pc:sldMkLst>
        <pc:spChg chg="mod">
          <ac:chgData name="Hein van Wanrooij" userId="ebcdd4c57331f9b2" providerId="LiveId" clId="{0F2F5874-EF55-4B1D-B1EF-82D9CC020624}" dt="2024-01-04T10:18:06.936" v="2574" actId="20577"/>
          <ac:spMkLst>
            <pc:docMk/>
            <pc:sldMk cId="581594001" sldId="282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22:55.607" v="2786" actId="207"/>
          <ac:spMkLst>
            <pc:docMk/>
            <pc:sldMk cId="581594001" sldId="282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4T10:24:06.157" v="2800" actId="16959"/>
        <pc:sldMkLst>
          <pc:docMk/>
          <pc:sldMk cId="2182118663" sldId="283"/>
        </pc:sldMkLst>
        <pc:spChg chg="mod">
          <ac:chgData name="Hein van Wanrooij" userId="ebcdd4c57331f9b2" providerId="LiveId" clId="{0F2F5874-EF55-4B1D-B1EF-82D9CC020624}" dt="2024-01-04T10:18:10.775" v="2582" actId="20577"/>
          <ac:spMkLst>
            <pc:docMk/>
            <pc:sldMk cId="2182118663" sldId="283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24:06.157" v="2800" actId="16959"/>
          <ac:spMkLst>
            <pc:docMk/>
            <pc:sldMk cId="2182118663" sldId="283"/>
            <ac:spMk id="6" creationId="{6D9B39CE-FD5E-EBF7-47C7-30A62A12EA8D}"/>
          </ac:spMkLst>
        </pc:spChg>
      </pc:sldChg>
      <pc:sldChg chg="modSp add mod">
        <pc:chgData name="Hein van Wanrooij" userId="ebcdd4c57331f9b2" providerId="LiveId" clId="{0F2F5874-EF55-4B1D-B1EF-82D9CC020624}" dt="2024-01-04T10:30:59.162" v="3179" actId="20577"/>
        <pc:sldMkLst>
          <pc:docMk/>
          <pc:sldMk cId="4185682276" sldId="284"/>
        </pc:sldMkLst>
        <pc:spChg chg="mod">
          <ac:chgData name="Hein van Wanrooij" userId="ebcdd4c57331f9b2" providerId="LiveId" clId="{0F2F5874-EF55-4B1D-B1EF-82D9CC020624}" dt="2024-01-04T10:30:59.162" v="3179" actId="20577"/>
          <ac:spMkLst>
            <pc:docMk/>
            <pc:sldMk cId="418568227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4T10:37:44.539" v="3699" actId="20577"/>
        <pc:sldMkLst>
          <pc:docMk/>
          <pc:sldMk cId="3160930587" sldId="285"/>
        </pc:sldMkLst>
        <pc:spChg chg="mod">
          <ac:chgData name="Hein van Wanrooij" userId="ebcdd4c57331f9b2" providerId="LiveId" clId="{0F2F5874-EF55-4B1D-B1EF-82D9CC020624}" dt="2024-01-04T10:31:02.880" v="3187" actId="20577"/>
          <ac:spMkLst>
            <pc:docMk/>
            <pc:sldMk cId="3160930587" sldId="285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37:44.539" v="3699" actId="20577"/>
          <ac:spMkLst>
            <pc:docMk/>
            <pc:sldMk cId="3160930587" sldId="285"/>
            <ac:spMk id="3" creationId="{7988AA68-FB88-7C7C-5E47-2AE86A2EFD72}"/>
          </ac:spMkLst>
        </pc:spChg>
      </pc:sldChg>
      <pc:sldChg chg="delSp modSp add mod">
        <pc:chgData name="Hein van Wanrooij" userId="ebcdd4c57331f9b2" providerId="LiveId" clId="{0F2F5874-EF55-4B1D-B1EF-82D9CC020624}" dt="2024-01-04T10:35:39.755" v="3698" actId="20577"/>
        <pc:sldMkLst>
          <pc:docMk/>
          <pc:sldMk cId="870065810" sldId="286"/>
        </pc:sldMkLst>
        <pc:spChg chg="mod">
          <ac:chgData name="Hein van Wanrooij" userId="ebcdd4c57331f9b2" providerId="LiveId" clId="{0F2F5874-EF55-4B1D-B1EF-82D9CC020624}" dt="2024-01-04T10:31:08.114" v="3197" actId="20577"/>
          <ac:spMkLst>
            <pc:docMk/>
            <pc:sldMk cId="870065810" sldId="286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35:39.755" v="3698" actId="20577"/>
          <ac:spMkLst>
            <pc:docMk/>
            <pc:sldMk cId="870065810" sldId="286"/>
            <ac:spMk id="6" creationId="{6D9B39CE-FD5E-EBF7-47C7-30A62A12EA8D}"/>
          </ac:spMkLst>
        </pc:spChg>
        <pc:spChg chg="del">
          <ac:chgData name="Hein van Wanrooij" userId="ebcdd4c57331f9b2" providerId="LiveId" clId="{0F2F5874-EF55-4B1D-B1EF-82D9CC020624}" dt="2024-01-04T10:26:01.829" v="2859" actId="478"/>
          <ac:spMkLst>
            <pc:docMk/>
            <pc:sldMk cId="870065810" sldId="286"/>
            <ac:spMk id="7" creationId="{07B414E2-2801-31B5-5D16-CD7FB9842203}"/>
          </ac:spMkLst>
        </pc:spChg>
      </pc:sldChg>
      <pc:sldChg chg="modSp add mod">
        <pc:chgData name="Hein van Wanrooij" userId="ebcdd4c57331f9b2" providerId="LiveId" clId="{0F2F5874-EF55-4B1D-B1EF-82D9CC020624}" dt="2024-01-04T10:41:20.575" v="3760" actId="20577"/>
        <pc:sldMkLst>
          <pc:docMk/>
          <pc:sldMk cId="1608787423" sldId="287"/>
        </pc:sldMkLst>
        <pc:spChg chg="mod">
          <ac:chgData name="Hein van Wanrooij" userId="ebcdd4c57331f9b2" providerId="LiveId" clId="{0F2F5874-EF55-4B1D-B1EF-82D9CC020624}" dt="2024-01-04T10:41:20.575" v="3760" actId="20577"/>
          <ac:spMkLst>
            <pc:docMk/>
            <pc:sldMk cId="1608787423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0F2F5874-EF55-4B1D-B1EF-82D9CC020624}" dt="2024-01-04T10:41:51.396" v="3861" actId="20577"/>
        <pc:sldMkLst>
          <pc:docMk/>
          <pc:sldMk cId="2882090153" sldId="288"/>
        </pc:sldMkLst>
        <pc:spChg chg="mod">
          <ac:chgData name="Hein van Wanrooij" userId="ebcdd4c57331f9b2" providerId="LiveId" clId="{0F2F5874-EF55-4B1D-B1EF-82D9CC020624}" dt="2024-01-04T10:41:27.741" v="3774" actId="20577"/>
          <ac:spMkLst>
            <pc:docMk/>
            <pc:sldMk cId="2882090153" sldId="288"/>
            <ac:spMk id="2" creationId="{C2F5861A-BCDE-D2A4-C355-05C8119ED351}"/>
          </ac:spMkLst>
        </pc:spChg>
        <pc:spChg chg="mod">
          <ac:chgData name="Hein van Wanrooij" userId="ebcdd4c57331f9b2" providerId="LiveId" clId="{0F2F5874-EF55-4B1D-B1EF-82D9CC020624}" dt="2024-01-04T10:41:51.396" v="3861" actId="20577"/>
          <ac:spMkLst>
            <pc:docMk/>
            <pc:sldMk cId="2882090153" sldId="288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0F2F5874-EF55-4B1D-B1EF-82D9CC020624}" dt="2024-01-04T10:41:34.198" v="3795" actId="27636"/>
        <pc:sldMkLst>
          <pc:docMk/>
          <pc:sldMk cId="4105687425" sldId="289"/>
        </pc:sldMkLst>
        <pc:spChg chg="mod">
          <ac:chgData name="Hein van Wanrooij" userId="ebcdd4c57331f9b2" providerId="LiveId" clId="{0F2F5874-EF55-4B1D-B1EF-82D9CC020624}" dt="2024-01-04T10:41:34.198" v="3795" actId="27636"/>
          <ac:spMkLst>
            <pc:docMk/>
            <pc:sldMk cId="4105687425" sldId="289"/>
            <ac:spMk id="2" creationId="{C2F5861A-BCDE-D2A4-C355-05C8119ED3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(Grafische) Rekenmachine</a:t>
            </a:r>
          </a:p>
        </p:txBody>
      </p:sp>
    </p:spTree>
    <p:extLst>
      <p:ext uri="{BB962C8B-B14F-4D97-AF65-F5344CB8AC3E}">
        <p14:creationId xmlns:p14="http://schemas.microsoft.com/office/powerpoint/2010/main" val="160878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Afronden</a:t>
            </a:r>
          </a:p>
        </p:txBody>
      </p:sp>
    </p:spTree>
    <p:extLst>
      <p:ext uri="{BB962C8B-B14F-4D97-AF65-F5344CB8AC3E}">
        <p14:creationId xmlns:p14="http://schemas.microsoft.com/office/powerpoint/2010/main" val="259543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Afronden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Afronden wordt gebruikt wanneer </a:t>
            </a:r>
            <a:r>
              <a:rPr lang="nl-NL" dirty="0">
                <a:solidFill>
                  <a:srgbClr val="7030A0"/>
                </a:solidFill>
              </a:rPr>
              <a:t>getallen</a:t>
            </a:r>
            <a:r>
              <a:rPr lang="nl-NL" dirty="0"/>
              <a:t> te veel </a:t>
            </a:r>
            <a:r>
              <a:rPr lang="nl-NL" dirty="0">
                <a:solidFill>
                  <a:srgbClr val="7030A0"/>
                </a:solidFill>
              </a:rPr>
              <a:t>decimalen</a:t>
            </a:r>
            <a:r>
              <a:rPr lang="nl-NL" dirty="0"/>
              <a:t> hebben om op te schrijven.</a:t>
            </a:r>
          </a:p>
          <a:p>
            <a:r>
              <a:rPr lang="nl-NL" dirty="0"/>
              <a:t>Door af te ronden worden getallen minder nauwkeurig.</a:t>
            </a:r>
          </a:p>
          <a:p>
            <a:r>
              <a:rPr lang="nl-NL" dirty="0"/>
              <a:t>Bij afronden is het altijd belangrijk rekening te houden waar je mee bezig bent.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722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Afronden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6 personen en 5 kunnen er in een boot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6:5=1,2</m:t>
                    </m:r>
                  </m:oMath>
                </a14:m>
                <a:r>
                  <a:rPr lang="nl-NL" dirty="0"/>
                  <a:t>	dus 2 boten</a:t>
                </a:r>
              </a:p>
              <a:p>
                <a:endParaRPr lang="nl-NL" dirty="0"/>
              </a:p>
              <a:p>
                <a:r>
                  <a:rPr lang="nl-NL" dirty="0"/>
                  <a:t>Rond af op gehele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6:5=1,2</m:t>
                    </m:r>
                  </m:oMath>
                </a14:m>
                <a:r>
                  <a:rPr lang="nl-NL" dirty="0"/>
                  <a:t>	dus 1</a:t>
                </a:r>
              </a:p>
            </p:txBody>
          </p:sp>
        </mc:Choice>
        <mc:Fallback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96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Gehele getallen</a:t>
            </a:r>
          </a:p>
        </p:txBody>
      </p:sp>
    </p:spTree>
    <p:extLst>
      <p:ext uri="{BB962C8B-B14F-4D97-AF65-F5344CB8AC3E}">
        <p14:creationId xmlns:p14="http://schemas.microsoft.com/office/powerpoint/2010/main" val="210615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Gehele getallen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1724" y="1342364"/>
                <a:ext cx="11488549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Gehele getallen wordt geschreven zonder </a:t>
                </a:r>
                <a:r>
                  <a:rPr lang="nl-NL" dirty="0">
                    <a:solidFill>
                      <a:srgbClr val="7030A0"/>
                    </a:solidFill>
                  </a:rPr>
                  <a:t>cijfers</a:t>
                </a:r>
                <a:r>
                  <a:rPr lang="nl-NL" dirty="0"/>
                  <a:t> achter de </a:t>
                </a:r>
                <a:r>
                  <a:rPr lang="nl-NL" dirty="0">
                    <a:solidFill>
                      <a:srgbClr val="7030A0"/>
                    </a:solidFill>
                  </a:rPr>
                  <a:t>komma</a:t>
                </a:r>
                <a:r>
                  <a:rPr lang="nl-NL" dirty="0"/>
                  <a:t> en ook zonder </a:t>
                </a:r>
                <a:r>
                  <a:rPr lang="nl-NL" dirty="0">
                    <a:solidFill>
                      <a:srgbClr val="7030A0"/>
                    </a:solidFill>
                  </a:rPr>
                  <a:t>breuken.</a:t>
                </a:r>
              </a:p>
              <a:p>
                <a:r>
                  <a:rPr lang="nl-NL" dirty="0">
                    <a:solidFill>
                      <a:srgbClr val="7030A0"/>
                    </a:solidFill>
                  </a:rPr>
                  <a:t>Negatieve getallen </a:t>
                </a:r>
                <a:r>
                  <a:rPr lang="nl-NL" dirty="0"/>
                  <a:t>zijn ook gehele getallen.</a:t>
                </a:r>
              </a:p>
              <a:p>
                <a:r>
                  <a:rPr lang="nl-NL" dirty="0"/>
                  <a:t>Gehele getallen worden vaak aangegeven met een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𝕫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1724" y="1342364"/>
                <a:ext cx="11488549" cy="2530747"/>
              </a:xfrm>
              <a:blipFill>
                <a:blip r:embed="rId2"/>
                <a:stretch>
                  <a:fillRect l="-159" t="-3373" r="-10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9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Gehele getallen</a:t>
            </a: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6D9B39CE-FD5E-EBF7-47C7-30A62A12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584" y="1905977"/>
            <a:ext cx="9410830" cy="2530747"/>
          </a:xfrm>
        </p:spPr>
        <p:txBody>
          <a:bodyPr>
            <a:normAutofit/>
          </a:bodyPr>
          <a:lstStyle/>
          <a:p>
            <a:r>
              <a:rPr lang="nl-NL" dirty="0"/>
              <a:t>159</a:t>
            </a:r>
          </a:p>
          <a:p>
            <a:r>
              <a:rPr lang="nl-NL" dirty="0"/>
              <a:t>6</a:t>
            </a:r>
          </a:p>
          <a:p>
            <a:r>
              <a:rPr lang="nl-NL" dirty="0"/>
              <a:t>-45</a:t>
            </a:r>
          </a:p>
          <a:p>
            <a:r>
              <a:rPr lang="nl-NL"/>
              <a:t>845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105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Cijfer</a:t>
            </a:r>
          </a:p>
        </p:txBody>
      </p:sp>
    </p:spTree>
    <p:extLst>
      <p:ext uri="{BB962C8B-B14F-4D97-AF65-F5344CB8AC3E}">
        <p14:creationId xmlns:p14="http://schemas.microsoft.com/office/powerpoint/2010/main" val="111854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Cijfer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Cijfers worden gebruikt om </a:t>
            </a:r>
            <a:r>
              <a:rPr lang="nl-NL" dirty="0">
                <a:solidFill>
                  <a:srgbClr val="7030A0"/>
                </a:solidFill>
              </a:rPr>
              <a:t>getallen</a:t>
            </a:r>
            <a:r>
              <a:rPr lang="nl-NL" dirty="0"/>
              <a:t> mee te maken.</a:t>
            </a:r>
          </a:p>
          <a:p>
            <a:r>
              <a:rPr lang="nl-NL" dirty="0"/>
              <a:t>We kennen tien verschillende cijfers.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167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cijfer</a:t>
            </a:r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6D9B39CE-FD5E-EBF7-47C7-30A62A12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584" y="1905977"/>
            <a:ext cx="9410830" cy="2530747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sz="2400" dirty="0"/>
              <a:t>0	1	2	3	4	5	6	7	8	9		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35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Komma</a:t>
            </a:r>
          </a:p>
        </p:txBody>
      </p:sp>
    </p:spTree>
    <p:extLst>
      <p:ext uri="{BB962C8B-B14F-4D97-AF65-F5344CB8AC3E}">
        <p14:creationId xmlns:p14="http://schemas.microsoft.com/office/powerpoint/2010/main" val="29492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(Grafische) Rekenmachine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9" y="1342364"/>
            <a:ext cx="11200120" cy="2530747"/>
          </a:xfrm>
        </p:spPr>
        <p:txBody>
          <a:bodyPr>
            <a:normAutofit/>
          </a:bodyPr>
          <a:lstStyle/>
          <a:p>
            <a:r>
              <a:rPr lang="nl-NL" dirty="0"/>
              <a:t>De rekenmachine </a:t>
            </a:r>
            <a:r>
              <a:rPr lang="nl-NL"/>
              <a:t>wordt gebruikt om 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209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Komma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De Komma wordt gebruikt als scheiding tussen de </a:t>
            </a:r>
            <a:r>
              <a:rPr lang="nl-NL" dirty="0">
                <a:solidFill>
                  <a:srgbClr val="7030A0"/>
                </a:solidFill>
              </a:rPr>
              <a:t>decimalen getallen </a:t>
            </a:r>
            <a:r>
              <a:rPr lang="nl-NL" dirty="0"/>
              <a:t>en de </a:t>
            </a:r>
            <a:r>
              <a:rPr lang="nl-NL" dirty="0">
                <a:solidFill>
                  <a:srgbClr val="7030A0"/>
                </a:solidFill>
              </a:rPr>
              <a:t>gehele getallen</a:t>
            </a:r>
          </a:p>
          <a:p>
            <a:r>
              <a:rPr lang="nl-NL" dirty="0"/>
              <a:t>Ook zie je de komma terug bij </a:t>
            </a:r>
            <a:r>
              <a:rPr lang="nl-NL" dirty="0">
                <a:solidFill>
                  <a:srgbClr val="7030A0"/>
                </a:solidFill>
              </a:rPr>
              <a:t>coördinaten</a:t>
            </a:r>
            <a:r>
              <a:rPr lang="nl-NL" dirty="0"/>
              <a:t>.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0077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Komma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0" y="2163626"/>
                <a:ext cx="10988297" cy="2530747"/>
              </a:xfrm>
            </p:spPr>
            <p:txBody>
              <a:bodyPr>
                <a:normAutofit/>
              </a:bodyPr>
              <a:lstStyle/>
              <a:p>
                <a:endParaRPr lang="nl-NL" dirty="0"/>
              </a:p>
              <a:p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sz="2400" dirty="0"/>
                  <a:t>								</a:t>
                </a:r>
                <a:endParaRPr lang="nl-NL" dirty="0"/>
              </a:p>
            </p:txBody>
          </p:sp>
        </mc:Choice>
        <mc:Fallback xmlns="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0" y="2163626"/>
                <a:ext cx="10988297" cy="25307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/>
              <p:nvPr/>
            </p:nvSpPr>
            <p:spPr>
              <a:xfrm>
                <a:off x="2770576" y="2244934"/>
                <a:ext cx="5516254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2,56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15,845	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165,48125		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76" y="2244934"/>
                <a:ext cx="5516254" cy="506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7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Decimalen getallen</a:t>
            </a:r>
          </a:p>
          <a:p>
            <a:pPr algn="ctr"/>
            <a:r>
              <a:rPr lang="nl-NL" sz="9000" b="1" dirty="0"/>
              <a:t>&amp;</a:t>
            </a:r>
          </a:p>
          <a:p>
            <a:pPr algn="ctr"/>
            <a:r>
              <a:rPr lang="nl-NL" sz="9000" b="1" dirty="0"/>
              <a:t>Kommagetallen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Decimalen getallen &amp; Kommagetallen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Decimalen getallen gebruik je wanneer het geen </a:t>
            </a:r>
            <a:r>
              <a:rPr lang="nl-NL" dirty="0">
                <a:solidFill>
                  <a:srgbClr val="7030A0"/>
                </a:solidFill>
              </a:rPr>
              <a:t>geheel getal </a:t>
            </a:r>
            <a:r>
              <a:rPr lang="nl-NL" dirty="0"/>
              <a:t>is.</a:t>
            </a:r>
          </a:p>
          <a:p>
            <a:r>
              <a:rPr lang="nl-NL" dirty="0"/>
              <a:t>De decimalen getallen herken je door een </a:t>
            </a:r>
            <a:r>
              <a:rPr lang="nl-NL" dirty="0">
                <a:solidFill>
                  <a:srgbClr val="7030A0"/>
                </a:solidFill>
              </a:rPr>
              <a:t>komma.</a:t>
            </a:r>
          </a:p>
          <a:p>
            <a:r>
              <a:rPr lang="nl-NL" dirty="0"/>
              <a:t>Het aantal </a:t>
            </a:r>
            <a:r>
              <a:rPr lang="nl-NL" dirty="0">
                <a:solidFill>
                  <a:srgbClr val="7030A0"/>
                </a:solidFill>
              </a:rPr>
              <a:t>cijfers</a:t>
            </a:r>
            <a:r>
              <a:rPr lang="nl-NL" dirty="0"/>
              <a:t> achter de komma zijn ook het aantal decimalen.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599584"/>
            <a:ext cx="11328934" cy="963493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Decimalen getallen &amp; Kommagetallen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</p:spPr>
            <p:txBody>
              <a:bodyPr>
                <a:normAutofit/>
              </a:bodyPr>
              <a:lstStyle/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sz="2400" dirty="0"/>
                  <a:t>								       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</a:rPr>
                      <m:t>1 568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/>
              <p:nvPr/>
            </p:nvSpPr>
            <p:spPr>
              <a:xfrm>
                <a:off x="2770576" y="2244934"/>
                <a:ext cx="7739619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2,56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	15,845	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165,48125		</m:t>
                      </m:r>
                      <m:r>
                        <a:rPr lang="nl-NL" sz="2400" b="0" i="1" dirty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nl-NL" sz="2400" i="1" dirty="0" smtClean="0">
                          <a:latin typeface="Cambria Math" panose="02040503050406030204" pitchFamily="18" charset="0"/>
                        </a:rPr>
                        <m:t>1.568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07B414E2-2801-31B5-5D16-CD7FB984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76" y="2244934"/>
                <a:ext cx="7739619" cy="506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599584"/>
            <a:ext cx="11328934" cy="963493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(Grafische) Rekenmachine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nl-NL" b="0" dirty="0"/>
              </a:p>
              <a:p>
                <a:endParaRPr lang="nl-NL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9−3=6</m:t>
                      </m:r>
                    </m:oMath>
                  </m:oMathPara>
                </a14:m>
                <a:endParaRPr lang="nl-NL" b="0" dirty="0"/>
              </a:p>
              <a:p>
                <a:endParaRPr lang="nl-NL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8−−2=8+2=10</m:t>
                      </m:r>
                    </m:oMath>
                  </m:oMathPara>
                </a14:m>
                <a:endParaRPr lang="nl-NL" b="0" dirty="0"/>
              </a:p>
              <a:p>
                <a:r>
                  <a:rPr lang="nl-NL" dirty="0"/>
                  <a:t>	</a:t>
                </a:r>
              </a:p>
            </p:txBody>
          </p:sp>
        </mc:Choice>
        <mc:Fallback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Minteken</a:t>
            </a:r>
          </a:p>
        </p:txBody>
      </p:sp>
    </p:spTree>
    <p:extLst>
      <p:ext uri="{BB962C8B-B14F-4D97-AF65-F5344CB8AC3E}">
        <p14:creationId xmlns:p14="http://schemas.microsoft.com/office/powerpoint/2010/main" val="418568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Minteken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0029" y="1342364"/>
                <a:ext cx="11200120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Het minteken wordt gebruikt om aan te geven dat een </a:t>
                </a:r>
                <a:r>
                  <a:rPr lang="nl-NL" dirty="0">
                    <a:solidFill>
                      <a:srgbClr val="7030A0"/>
                    </a:solidFill>
                  </a:rPr>
                  <a:t>getal negatief </a:t>
                </a:r>
                <a:r>
                  <a:rPr lang="nl-NL" dirty="0"/>
                  <a:t>is.</a:t>
                </a:r>
              </a:p>
              <a:p>
                <a:r>
                  <a:rPr lang="nl-NL" dirty="0"/>
                  <a:t>Wanneer het mintekens tussen twee getallen wordt gebruikt haal je deze van elkaar af.</a:t>
                </a:r>
              </a:p>
              <a:p>
                <a:r>
                  <a:rPr lang="nl-NL" dirty="0"/>
                  <a:t>Wanneer er twee min tekens achter elkaar staan haal je een negatief getal ergens vanaf.</a:t>
                </a:r>
              </a:p>
              <a:p>
                <a:r>
                  <a:rPr lang="nl-NL" dirty="0"/>
                  <a:t>Vaak wordt de regel: ‘’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−− = +</m:t>
                    </m:r>
                  </m:oMath>
                </a14:m>
                <a:r>
                  <a:rPr lang="nl-NL" dirty="0"/>
                  <a:t>’’ gebruikt.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0029" y="1342364"/>
                <a:ext cx="11200120" cy="2530747"/>
              </a:xfrm>
              <a:blipFill>
                <a:blip r:embed="rId2"/>
                <a:stretch>
                  <a:fillRect l="-109" t="-3373" r="-1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93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59958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Minteken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nl-NL" b="0" dirty="0"/>
              </a:p>
              <a:p>
                <a:endParaRPr lang="nl-NL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9−3=6</m:t>
                      </m:r>
                    </m:oMath>
                  </m:oMathPara>
                </a14:m>
                <a:endParaRPr lang="nl-NL" b="0" dirty="0"/>
              </a:p>
              <a:p>
                <a:endParaRPr lang="nl-NL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8−−2=8+2=10</m:t>
                      </m:r>
                    </m:oMath>
                  </m:oMathPara>
                </a14:m>
                <a:endParaRPr lang="nl-NL" b="0" dirty="0"/>
              </a:p>
              <a:p>
                <a:r>
                  <a:rPr lang="nl-NL" dirty="0"/>
                  <a:t>	</a:t>
                </a:r>
              </a:p>
            </p:txBody>
          </p:sp>
        </mc:Choice>
        <mc:Fallback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740948"/>
                <a:ext cx="10988297" cy="25307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Getallen</a:t>
            </a:r>
          </a:p>
        </p:txBody>
      </p:sp>
    </p:spTree>
    <p:extLst>
      <p:ext uri="{BB962C8B-B14F-4D97-AF65-F5344CB8AC3E}">
        <p14:creationId xmlns:p14="http://schemas.microsoft.com/office/powerpoint/2010/main" val="298414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" y="236482"/>
            <a:ext cx="119888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Getallen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24" y="1342364"/>
            <a:ext cx="11488549" cy="2530747"/>
          </a:xfrm>
        </p:spPr>
        <p:txBody>
          <a:bodyPr>
            <a:normAutofit/>
          </a:bodyPr>
          <a:lstStyle/>
          <a:p>
            <a:r>
              <a:rPr lang="nl-NL" dirty="0"/>
              <a:t>Met getallen kun je een hoeveelheid aangeven.</a:t>
            </a:r>
          </a:p>
          <a:p>
            <a:r>
              <a:rPr lang="nl-NL" dirty="0"/>
              <a:t>Een getal bestaat uit </a:t>
            </a:r>
            <a:r>
              <a:rPr lang="nl-NL" dirty="0">
                <a:solidFill>
                  <a:srgbClr val="7030A0"/>
                </a:solidFill>
              </a:rPr>
              <a:t>cijfers.</a:t>
            </a:r>
          </a:p>
          <a:p>
            <a:r>
              <a:rPr lang="nl-NL" dirty="0"/>
              <a:t>Er zijn verschillende soorten getallen zoals </a:t>
            </a:r>
            <a:r>
              <a:rPr lang="nl-NL" dirty="0">
                <a:solidFill>
                  <a:srgbClr val="7030A0"/>
                </a:solidFill>
              </a:rPr>
              <a:t>negatieve getallen </a:t>
            </a:r>
            <a:r>
              <a:rPr lang="nl-NL" dirty="0"/>
              <a:t>of </a:t>
            </a:r>
            <a:r>
              <a:rPr lang="nl-NL" dirty="0">
                <a:solidFill>
                  <a:srgbClr val="7030A0"/>
                </a:solidFill>
              </a:rPr>
              <a:t>decimalen getallen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59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2" y="386224"/>
            <a:ext cx="11328934" cy="963493"/>
          </a:xfrm>
        </p:spPr>
        <p:txBody>
          <a:bodyPr>
            <a:normAutofit/>
          </a:bodyPr>
          <a:lstStyle/>
          <a:p>
            <a:r>
              <a:rPr lang="nl-NL" dirty="0"/>
              <a:t>Voorbeeld Getallen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3</a:t>
                </a:r>
              </a:p>
              <a:p>
                <a:r>
                  <a:rPr lang="nl-NL" dirty="0"/>
                  <a:t>-56</a:t>
                </a:r>
              </a:p>
              <a:p>
                <a:r>
                  <a:rPr lang="nl-NL" dirty="0"/>
                  <a:t>45,5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Ondertitel 2">
                <a:extLst>
                  <a:ext uri="{FF2B5EF4-FFF2-40B4-BE49-F238E27FC236}">
                    <a16:creationId xmlns:a16="http://schemas.microsoft.com/office/drawing/2014/main" id="{6D9B39CE-FD5E-EBF7-47C7-30A62A12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0584" y="1905977"/>
                <a:ext cx="9410830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1186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412</Words>
  <Application>Microsoft Office PowerPoint</Application>
  <PresentationFormat>Breedbeeld</PresentationFormat>
  <Paragraphs>104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Kantoorthema</vt:lpstr>
      <vt:lpstr>Wiskunde Termen</vt:lpstr>
      <vt:lpstr>(Grafische) Rekenmachine</vt:lpstr>
      <vt:lpstr>Voorbeeld (Grafische) Rekenmachine</vt:lpstr>
      <vt:lpstr>Wiskunde Termen</vt:lpstr>
      <vt:lpstr>Minteken</vt:lpstr>
      <vt:lpstr>Voorbeeld Minteken</vt:lpstr>
      <vt:lpstr>Wiskunde Termen</vt:lpstr>
      <vt:lpstr>Getallen</vt:lpstr>
      <vt:lpstr>Voorbeeld Getallen</vt:lpstr>
      <vt:lpstr>Wiskunde Termen</vt:lpstr>
      <vt:lpstr>Afronden</vt:lpstr>
      <vt:lpstr>Voorbeeld Afronden</vt:lpstr>
      <vt:lpstr>Wiskunde Termen</vt:lpstr>
      <vt:lpstr>Gehele getallen</vt:lpstr>
      <vt:lpstr>Voorbeeld Gehele getallen</vt:lpstr>
      <vt:lpstr>Wiskunde Termen</vt:lpstr>
      <vt:lpstr>Cijfer</vt:lpstr>
      <vt:lpstr>Voorbeeld cijfer</vt:lpstr>
      <vt:lpstr>Wiskunde Termen</vt:lpstr>
      <vt:lpstr>Komma</vt:lpstr>
      <vt:lpstr>Voorbeeld Komma</vt:lpstr>
      <vt:lpstr>Wiskunde Termen</vt:lpstr>
      <vt:lpstr>Decimalen getallen &amp; Kommagetallen</vt:lpstr>
      <vt:lpstr>Voorbeeld Decimalen getallen &amp; Kommagetallen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2024-01-04T10:42:00Z</dcterms:modified>
</cp:coreProperties>
</file>