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n van Wanrooij" userId="ebcdd4c57331f9b2" providerId="LiveId" clId="{9B620784-A96A-4A09-81E0-6311C54AB5CE}"/>
    <pc:docChg chg="undo redo custSel addSld delSld modSld sldOrd">
      <pc:chgData name="Hein van Wanrooij" userId="ebcdd4c57331f9b2" providerId="LiveId" clId="{9B620784-A96A-4A09-81E0-6311C54AB5CE}" dt="2023-11-01T19:15:13.501" v="13772" actId="20577"/>
      <pc:docMkLst>
        <pc:docMk/>
      </pc:docMkLst>
      <pc:sldChg chg="modSp new mod">
        <pc:chgData name="Hein van Wanrooij" userId="ebcdd4c57331f9b2" providerId="LiveId" clId="{9B620784-A96A-4A09-81E0-6311C54AB5CE}" dt="2023-10-21T12:53:26.656" v="542" actId="207"/>
        <pc:sldMkLst>
          <pc:docMk/>
          <pc:sldMk cId="3874683351" sldId="256"/>
        </pc:sldMkLst>
        <pc:spChg chg="mod">
          <ac:chgData name="Hein van Wanrooij" userId="ebcdd4c57331f9b2" providerId="LiveId" clId="{9B620784-A96A-4A09-81E0-6311C54AB5CE}" dt="2023-10-21T12:35:33.262" v="7" actId="1076"/>
          <ac:spMkLst>
            <pc:docMk/>
            <pc:sldMk cId="3874683351" sldId="25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2:53:26.656" v="542" actId="207"/>
          <ac:spMkLst>
            <pc:docMk/>
            <pc:sldMk cId="3874683351" sldId="256"/>
            <ac:spMk id="3" creationId="{7988AA68-FB88-7C7C-5E47-2AE86A2EFD72}"/>
          </ac:spMkLst>
        </pc:spChg>
      </pc:sldChg>
      <pc:sldChg chg="new del ord">
        <pc:chgData name="Hein van Wanrooij" userId="ebcdd4c57331f9b2" providerId="LiveId" clId="{9B620784-A96A-4A09-81E0-6311C54AB5CE}" dt="2023-10-21T12:54:25.301" v="580" actId="47"/>
        <pc:sldMkLst>
          <pc:docMk/>
          <pc:sldMk cId="2715613717" sldId="257"/>
        </pc:sldMkLst>
      </pc:sldChg>
      <pc:sldChg chg="addSp delSp modSp add mod setBg">
        <pc:chgData name="Hein van Wanrooij" userId="ebcdd4c57331f9b2" providerId="LiveId" clId="{9B620784-A96A-4A09-81E0-6311C54AB5CE}" dt="2023-10-21T13:10:20.473" v="600" actId="1076"/>
        <pc:sldMkLst>
          <pc:docMk/>
          <pc:sldMk cId="3206025180" sldId="258"/>
        </pc:sldMkLst>
        <pc:spChg chg="mod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2:54:05.478" v="574" actId="478"/>
          <ac:spMkLst>
            <pc:docMk/>
            <pc:sldMk cId="3206025180" sldId="258"/>
            <ac:spMk id="3" creationId="{7988AA68-FB88-7C7C-5E47-2AE86A2EFD72}"/>
          </ac:spMkLst>
        </pc:spChg>
        <pc:spChg chg="add del mod">
          <ac:chgData name="Hein van Wanrooij" userId="ebcdd4c57331f9b2" providerId="LiveId" clId="{9B620784-A96A-4A09-81E0-6311C54AB5CE}" dt="2023-10-21T12:54:07.119" v="575" actId="478"/>
          <ac:spMkLst>
            <pc:docMk/>
            <pc:sldMk cId="3206025180" sldId="258"/>
            <ac:spMk id="5" creationId="{6401253E-803D-E385-4382-73C678DFC19D}"/>
          </ac:spMkLst>
        </pc:spChg>
        <pc:spChg chg="add mod">
          <ac:chgData name="Hein van Wanrooij" userId="ebcdd4c57331f9b2" providerId="LiveId" clId="{9B620784-A96A-4A09-81E0-6311C54AB5CE}" dt="2023-10-21T13:10:20.473" v="600" actId="1076"/>
          <ac:spMkLst>
            <pc:docMk/>
            <pc:sldMk cId="3206025180" sldId="258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2:54:22.845" v="579" actId="26606"/>
          <ac:spMkLst>
            <pc:docMk/>
            <pc:sldMk cId="3206025180" sldId="258"/>
            <ac:spMk id="1031" creationId="{D12DDE76-C203-4047-9998-63900085B5E8}"/>
          </ac:spMkLst>
        </pc:spChg>
        <pc:picChg chg="add mod">
          <ac:chgData name="Hein van Wanrooij" userId="ebcdd4c57331f9b2" providerId="LiveId" clId="{9B620784-A96A-4A09-81E0-6311C54AB5CE}" dt="2023-10-21T13:10:17.421" v="599" actId="1076"/>
          <ac:picMkLst>
            <pc:docMk/>
            <pc:sldMk cId="3206025180" sldId="258"/>
            <ac:picMk id="1026" creationId="{F7B3A1DE-308E-109A-486E-DB59A25EDFA2}"/>
          </ac:picMkLst>
        </pc:picChg>
      </pc:sldChg>
      <pc:sldChg chg="addSp delSp modSp new mod ord">
        <pc:chgData name="Hein van Wanrooij" userId="ebcdd4c57331f9b2" providerId="LiveId" clId="{9B620784-A96A-4A09-81E0-6311C54AB5CE}" dt="2023-10-21T13:12:04.712" v="656" actId="20577"/>
        <pc:sldMkLst>
          <pc:docMk/>
          <pc:sldMk cId="3225889807" sldId="259"/>
        </pc:sldMkLst>
        <pc:spChg chg="mod">
          <ac:chgData name="Hein van Wanrooij" userId="ebcdd4c57331f9b2" providerId="LiveId" clId="{9B620784-A96A-4A09-81E0-6311C54AB5CE}" dt="2023-10-21T13:12:04.712" v="656" actId="20577"/>
          <ac:spMkLst>
            <pc:docMk/>
            <pc:sldMk cId="3225889807" sldId="259"/>
            <ac:spMk id="2" creationId="{73168B85-7905-DEBC-34BC-B73EB909DDCD}"/>
          </ac:spMkLst>
        </pc:spChg>
        <pc:spChg chg="del">
          <ac:chgData name="Hein van Wanrooij" userId="ebcdd4c57331f9b2" providerId="LiveId" clId="{9B620784-A96A-4A09-81E0-6311C54AB5CE}" dt="2023-10-21T13:11:08.887" v="631" actId="478"/>
          <ac:spMkLst>
            <pc:docMk/>
            <pc:sldMk cId="3225889807" sldId="259"/>
            <ac:spMk id="3" creationId="{81DE7275-B917-CF47-1E8D-24E51A8F5177}"/>
          </ac:spMkLst>
        </pc:spChg>
        <pc:spChg chg="add mod">
          <ac:chgData name="Hein van Wanrooij" userId="ebcdd4c57331f9b2" providerId="LiveId" clId="{9B620784-A96A-4A09-81E0-6311C54AB5CE}" dt="2023-10-21T13:11:53.771" v="654" actId="1076"/>
          <ac:spMkLst>
            <pc:docMk/>
            <pc:sldMk cId="3225889807" sldId="25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26:24.696" v="689" actId="20577"/>
        <pc:sldMkLst>
          <pc:docMk/>
          <pc:sldMk cId="4166848559" sldId="260"/>
        </pc:sldMkLst>
        <pc:spChg chg="mod">
          <ac:chgData name="Hein van Wanrooij" userId="ebcdd4c57331f9b2" providerId="LiveId" clId="{9B620784-A96A-4A09-81E0-6311C54AB5CE}" dt="2023-10-21T13:26:24.696" v="689" actId="20577"/>
          <ac:spMkLst>
            <pc:docMk/>
            <pc:sldMk cId="4166848559" sldId="26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3:46:01.408" v="1124" actId="1076"/>
        <pc:sldMkLst>
          <pc:docMk/>
          <pc:sldMk cId="1219741629" sldId="261"/>
        </pc:sldMkLst>
        <pc:spChg chg="mod">
          <ac:chgData name="Hein van Wanrooij" userId="ebcdd4c57331f9b2" providerId="LiveId" clId="{9B620784-A96A-4A09-81E0-6311C54AB5CE}" dt="2023-10-21T13:43:23.729" v="1085" actId="20577"/>
          <ac:spMkLst>
            <pc:docMk/>
            <pc:sldMk cId="1219741629" sldId="26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3:46:01.408" v="1124" actId="1076"/>
          <ac:spMkLst>
            <pc:docMk/>
            <pc:sldMk cId="1219741629" sldId="261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3:47:39.286" v="1132" actId="1076"/>
        <pc:sldMkLst>
          <pc:docMk/>
          <pc:sldMk cId="2402467274" sldId="262"/>
        </pc:sldMkLst>
        <pc:spChg chg="mod">
          <ac:chgData name="Hein van Wanrooij" userId="ebcdd4c57331f9b2" providerId="LiveId" clId="{9B620784-A96A-4A09-81E0-6311C54AB5CE}" dt="2023-10-21T13:47:39.286" v="1132" actId="1076"/>
          <ac:spMkLst>
            <pc:docMk/>
            <pc:sldMk cId="2402467274" sldId="262"/>
            <ac:spMk id="2" creationId="{C2F5861A-BCDE-D2A4-C355-05C8119ED351}"/>
          </ac:spMkLst>
        </pc:spChg>
        <pc:spChg chg="add">
          <ac:chgData name="Hein van Wanrooij" userId="ebcdd4c57331f9b2" providerId="LiveId" clId="{9B620784-A96A-4A09-81E0-6311C54AB5CE}" dt="2023-10-21T13:41:02.962" v="1040"/>
          <ac:spMkLst>
            <pc:docMk/>
            <pc:sldMk cId="2402467274" sldId="262"/>
            <ac:spMk id="3" creationId="{35816B3A-C1C1-A387-7798-2FFF4CAA28A9}"/>
          </ac:spMkLst>
        </pc:spChg>
        <pc:spChg chg="add mod">
          <ac:chgData name="Hein van Wanrooij" userId="ebcdd4c57331f9b2" providerId="LiveId" clId="{9B620784-A96A-4A09-81E0-6311C54AB5CE}" dt="2023-10-21T13:41:05.506" v="1041"/>
          <ac:spMkLst>
            <pc:docMk/>
            <pc:sldMk cId="2402467274" sldId="262"/>
            <ac:spMk id="4" creationId="{B82310C2-292E-F815-60F6-3FFD0672F290}"/>
          </ac:spMkLst>
        </pc:spChg>
        <pc:spChg chg="del">
          <ac:chgData name="Hein van Wanrooij" userId="ebcdd4c57331f9b2" providerId="LiveId" clId="{9B620784-A96A-4A09-81E0-6311C54AB5CE}" dt="2023-10-21T13:41:55.598" v="1048" actId="478"/>
          <ac:spMkLst>
            <pc:docMk/>
            <pc:sldMk cId="2402467274" sldId="262"/>
            <ac:spMk id="6" creationId="{0ED983DA-E145-C70F-B5C1-4BDF21B5A2E2}"/>
          </ac:spMkLst>
        </pc:spChg>
        <pc:picChg chg="add mod modCrop">
          <ac:chgData name="Hein van Wanrooij" userId="ebcdd4c57331f9b2" providerId="LiveId" clId="{9B620784-A96A-4A09-81E0-6311C54AB5CE}" dt="2023-10-21T13:41:57.057" v="1049" actId="1076"/>
          <ac:picMkLst>
            <pc:docMk/>
            <pc:sldMk cId="2402467274" sldId="262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3:41:02.272" v="1039" actId="478"/>
          <ac:picMkLst>
            <pc:docMk/>
            <pc:sldMk cId="2402467274" sldId="262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1T13:42:12.996" v="1055" actId="1076"/>
          <ac:picMkLst>
            <pc:docMk/>
            <pc:sldMk cId="2402467274" sldId="262"/>
            <ac:picMk id="2054" creationId="{AB37AF2C-B743-3E7B-FC66-C3D7ACA623BB}"/>
          </ac:picMkLst>
        </pc:picChg>
      </pc:sldChg>
      <pc:sldChg chg="modSp add mod">
        <pc:chgData name="Hein van Wanrooij" userId="ebcdd4c57331f9b2" providerId="LiveId" clId="{9B620784-A96A-4A09-81E0-6311C54AB5CE}" dt="2023-10-21T14:02:29.934" v="1155" actId="20577"/>
        <pc:sldMkLst>
          <pc:docMk/>
          <pc:sldMk cId="3114244335" sldId="263"/>
        </pc:sldMkLst>
        <pc:spChg chg="mod">
          <ac:chgData name="Hein van Wanrooij" userId="ebcdd4c57331f9b2" providerId="LiveId" clId="{9B620784-A96A-4A09-81E0-6311C54AB5CE}" dt="2023-10-21T14:02:29.934" v="1155" actId="20577"/>
          <ac:spMkLst>
            <pc:docMk/>
            <pc:sldMk cId="3114244335" sldId="26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12:13.175" v="1861" actId="20577"/>
        <pc:sldMkLst>
          <pc:docMk/>
          <pc:sldMk cId="2069178045" sldId="264"/>
        </pc:sldMkLst>
        <pc:spChg chg="mod">
          <ac:chgData name="Hein van Wanrooij" userId="ebcdd4c57331f9b2" providerId="LiveId" clId="{9B620784-A96A-4A09-81E0-6311C54AB5CE}" dt="2023-10-21T14:02:35.279" v="1165" actId="20577"/>
          <ac:spMkLst>
            <pc:docMk/>
            <pc:sldMk cId="2069178045" sldId="26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12:13.175" v="1861" actId="20577"/>
          <ac:spMkLst>
            <pc:docMk/>
            <pc:sldMk cId="2069178045" sldId="26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13:00.072" v="1868" actId="1076"/>
        <pc:sldMkLst>
          <pc:docMk/>
          <pc:sldMk cId="1916627960" sldId="265"/>
        </pc:sldMkLst>
        <pc:spChg chg="mod">
          <ac:chgData name="Hein van Wanrooij" userId="ebcdd4c57331f9b2" providerId="LiveId" clId="{9B620784-A96A-4A09-81E0-6311C54AB5CE}" dt="2023-10-21T14:08:36.907" v="1572" actId="20577"/>
          <ac:spMkLst>
            <pc:docMk/>
            <pc:sldMk cId="1916627960" sldId="26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1T14:08:39.469" v="1574" actId="478"/>
          <ac:picMkLst>
            <pc:docMk/>
            <pc:sldMk cId="1916627960" sldId="265"/>
            <ac:picMk id="7" creationId="{CAFE3D84-DC39-8664-0C7A-3695C862AF03}"/>
          </ac:picMkLst>
        </pc:picChg>
        <pc:picChg chg="del">
          <ac:chgData name="Hein van Wanrooij" userId="ebcdd4c57331f9b2" providerId="LiveId" clId="{9B620784-A96A-4A09-81E0-6311C54AB5CE}" dt="2023-10-21T14:08:39.146" v="1573" actId="478"/>
          <ac:picMkLst>
            <pc:docMk/>
            <pc:sldMk cId="1916627960" sldId="265"/>
            <ac:picMk id="2054" creationId="{AB37AF2C-B743-3E7B-FC66-C3D7ACA623BB}"/>
          </ac:picMkLst>
        </pc:picChg>
        <pc:picChg chg="add mod">
          <ac:chgData name="Hein van Wanrooij" userId="ebcdd4c57331f9b2" providerId="LiveId" clId="{9B620784-A96A-4A09-81E0-6311C54AB5CE}" dt="2023-10-21T14:11:51.958" v="1850" actId="1076"/>
          <ac:picMkLst>
            <pc:docMk/>
            <pc:sldMk cId="1916627960" sldId="265"/>
            <ac:picMk id="3074" creationId="{307F16C8-3A66-8D20-5118-E1F8536AD9DC}"/>
          </ac:picMkLst>
        </pc:picChg>
        <pc:picChg chg="add mod">
          <ac:chgData name="Hein van Wanrooij" userId="ebcdd4c57331f9b2" providerId="LiveId" clId="{9B620784-A96A-4A09-81E0-6311C54AB5CE}" dt="2023-10-21T14:13:00.072" v="1868" actId="1076"/>
          <ac:picMkLst>
            <pc:docMk/>
            <pc:sldMk cId="1916627960" sldId="265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20:31.609" v="1875" actId="20577"/>
        <pc:sldMkLst>
          <pc:docMk/>
          <pc:sldMk cId="3650281463" sldId="266"/>
        </pc:sldMkLst>
        <pc:spChg chg="mod">
          <ac:chgData name="Hein van Wanrooij" userId="ebcdd4c57331f9b2" providerId="LiveId" clId="{9B620784-A96A-4A09-81E0-6311C54AB5CE}" dt="2023-10-21T14:20:31.609" v="1875" actId="20577"/>
          <ac:spMkLst>
            <pc:docMk/>
            <pc:sldMk cId="3650281463" sldId="266"/>
            <ac:spMk id="4" creationId="{61ED484A-E87E-7D07-D06C-3D405D336CC2}"/>
          </ac:spMkLst>
        </pc:spChg>
      </pc:sldChg>
      <pc:sldChg chg="modSp add mod ord">
        <pc:chgData name="Hein van Wanrooij" userId="ebcdd4c57331f9b2" providerId="LiveId" clId="{9B620784-A96A-4A09-81E0-6311C54AB5CE}" dt="2023-11-01T18:55:16.052" v="12859"/>
        <pc:sldMkLst>
          <pc:docMk/>
          <pc:sldMk cId="1009432102" sldId="267"/>
        </pc:sldMkLst>
        <pc:spChg chg="mod">
          <ac:chgData name="Hein van Wanrooij" userId="ebcdd4c57331f9b2" providerId="LiveId" clId="{9B620784-A96A-4A09-81E0-6311C54AB5CE}" dt="2023-10-21T14:20:35.811" v="1881" actId="20577"/>
          <ac:spMkLst>
            <pc:docMk/>
            <pc:sldMk cId="1009432102" sldId="26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26:23.582" v="2393" actId="20577"/>
          <ac:spMkLst>
            <pc:docMk/>
            <pc:sldMk cId="1009432102" sldId="26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1T14:25:40.611" v="2386" actId="20577"/>
        <pc:sldMkLst>
          <pc:docMk/>
          <pc:sldMk cId="3404872855" sldId="268"/>
        </pc:sldMkLst>
        <pc:spChg chg="mod">
          <ac:chgData name="Hein van Wanrooij" userId="ebcdd4c57331f9b2" providerId="LiveId" clId="{9B620784-A96A-4A09-81E0-6311C54AB5CE}" dt="2023-10-21T14:25:40.611" v="2386" actId="20577"/>
          <ac:spMkLst>
            <pc:docMk/>
            <pc:sldMk cId="3404872855" sldId="26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25:30.929" v="2380" actId="1076"/>
          <ac:spMkLst>
            <pc:docMk/>
            <pc:sldMk cId="3404872855" sldId="268"/>
            <ac:spMk id="5" creationId="{AB836C08-B18B-8E2D-75E4-D1CE9AB32B0F}"/>
          </ac:spMkLst>
        </pc:spChg>
        <pc:picChg chg="mod">
          <ac:chgData name="Hein van Wanrooij" userId="ebcdd4c57331f9b2" providerId="LiveId" clId="{9B620784-A96A-4A09-81E0-6311C54AB5CE}" dt="2023-10-21T14:24:58.587" v="2368" actId="1076"/>
          <ac:picMkLst>
            <pc:docMk/>
            <pc:sldMk cId="3404872855" sldId="268"/>
            <ac:picMk id="3074" creationId="{307F16C8-3A66-8D20-5118-E1F8536AD9DC}"/>
          </ac:picMkLst>
        </pc:picChg>
        <pc:picChg chg="del">
          <ac:chgData name="Hein van Wanrooij" userId="ebcdd4c57331f9b2" providerId="LiveId" clId="{9B620784-A96A-4A09-81E0-6311C54AB5CE}" dt="2023-10-21T14:24:46.395" v="2363" actId="478"/>
          <ac:picMkLst>
            <pc:docMk/>
            <pc:sldMk cId="3404872855" sldId="268"/>
            <ac:picMk id="3076" creationId="{C7FDFDD9-9008-0B96-01B6-7CAF888E388D}"/>
          </ac:picMkLst>
        </pc:picChg>
      </pc:sldChg>
      <pc:sldChg chg="modSp add mod">
        <pc:chgData name="Hein van Wanrooij" userId="ebcdd4c57331f9b2" providerId="LiveId" clId="{9B620784-A96A-4A09-81E0-6311C54AB5CE}" dt="2023-10-21T14:35:20.598" v="2410" actId="20577"/>
        <pc:sldMkLst>
          <pc:docMk/>
          <pc:sldMk cId="3271415958" sldId="269"/>
        </pc:sldMkLst>
        <pc:spChg chg="mod">
          <ac:chgData name="Hein van Wanrooij" userId="ebcdd4c57331f9b2" providerId="LiveId" clId="{9B620784-A96A-4A09-81E0-6311C54AB5CE}" dt="2023-10-21T14:35:20.598" v="2410" actId="20577"/>
          <ac:spMkLst>
            <pc:docMk/>
            <pc:sldMk cId="3271415958" sldId="269"/>
            <ac:spMk id="4" creationId="{61ED484A-E87E-7D07-D06C-3D405D336CC2}"/>
          </ac:spMkLst>
        </pc:spChg>
      </pc:sldChg>
      <pc:sldChg chg="addSp modSp add mod">
        <pc:chgData name="Hein van Wanrooij" userId="ebcdd4c57331f9b2" providerId="LiveId" clId="{9B620784-A96A-4A09-81E0-6311C54AB5CE}" dt="2023-10-21T14:40:47.292" v="2930" actId="20577"/>
        <pc:sldMkLst>
          <pc:docMk/>
          <pc:sldMk cId="2865998909" sldId="270"/>
        </pc:sldMkLst>
        <pc:spChg chg="mod">
          <ac:chgData name="Hein van Wanrooij" userId="ebcdd4c57331f9b2" providerId="LiveId" clId="{9B620784-A96A-4A09-81E0-6311C54AB5CE}" dt="2023-10-21T14:35:27.493" v="2436" actId="20577"/>
          <ac:spMkLst>
            <pc:docMk/>
            <pc:sldMk cId="2865998909" sldId="27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35:30.255" v="2437" actId="20577"/>
          <ac:spMkLst>
            <pc:docMk/>
            <pc:sldMk cId="2865998909" sldId="270"/>
            <ac:spMk id="3" creationId="{7988AA68-FB88-7C7C-5E47-2AE86A2EFD72}"/>
          </ac:spMkLst>
        </pc:spChg>
        <pc:spChg chg="add mod">
          <ac:chgData name="Hein van Wanrooij" userId="ebcdd4c57331f9b2" providerId="LiveId" clId="{9B620784-A96A-4A09-81E0-6311C54AB5CE}" dt="2023-10-21T14:40:47.292" v="2930" actId="20577"/>
          <ac:spMkLst>
            <pc:docMk/>
            <pc:sldMk cId="2865998909" sldId="270"/>
            <ac:spMk id="4" creationId="{0C270B7A-0EAC-B39A-6A17-BB13416FF1A1}"/>
          </ac:spMkLst>
        </pc:spChg>
      </pc:sldChg>
      <pc:sldChg chg="addSp delSp modSp add mod setBg">
        <pc:chgData name="Hein van Wanrooij" userId="ebcdd4c57331f9b2" providerId="LiveId" clId="{9B620784-A96A-4A09-81E0-6311C54AB5CE}" dt="2023-10-21T14:41:13.052" v="2944" actId="1076"/>
        <pc:sldMkLst>
          <pc:docMk/>
          <pc:sldMk cId="193715767" sldId="271"/>
        </pc:sldMkLst>
        <pc:spChg chg="mod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1T14:41:13.052" v="2944" actId="1076"/>
          <ac:spMkLst>
            <pc:docMk/>
            <pc:sldMk cId="193715767" sldId="271"/>
            <ac:spMk id="3" creationId="{4534D47B-6013-C669-F6E2-00697ECB1ED2}"/>
          </ac:spMkLst>
        </pc:spChg>
        <pc:spChg chg="del">
          <ac:chgData name="Hein van Wanrooij" userId="ebcdd4c57331f9b2" providerId="LiveId" clId="{9B620784-A96A-4A09-81E0-6311C54AB5CE}" dt="2023-10-21T14:35:39.055" v="2449" actId="478"/>
          <ac:spMkLst>
            <pc:docMk/>
            <pc:sldMk cId="193715767" sldId="271"/>
            <ac:spMk id="6" creationId="{0ED983DA-E145-C70F-B5C1-4BDF21B5A2E2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0" creationId="{9180DE06-7362-4888-AADA-7AADD57AC49D}"/>
          </ac:spMkLst>
        </pc:spChg>
        <pc:spChg chg="add del">
          <ac:chgData name="Hein van Wanrooij" userId="ebcdd4c57331f9b2" providerId="LiveId" clId="{9B620784-A96A-4A09-81E0-6311C54AB5CE}" dt="2023-10-21T14:35:49.265" v="2452" actId="26606"/>
          <ac:spMkLst>
            <pc:docMk/>
            <pc:sldMk cId="193715767" sldId="271"/>
            <ac:spMk id="16" creationId="{04357C93-F0CB-4A1C-8F77-4E9063789819}"/>
          </ac:spMkLst>
        </pc:spChg>
        <pc:grpChg chg="add del">
          <ac:chgData name="Hein van Wanrooij" userId="ebcdd4c57331f9b2" providerId="LiveId" clId="{9B620784-A96A-4A09-81E0-6311C54AB5CE}" dt="2023-10-21T14:35:49.265" v="2452" actId="26606"/>
          <ac:grpSpMkLst>
            <pc:docMk/>
            <pc:sldMk cId="193715767" sldId="271"/>
            <ac:grpSpMk id="12" creationId="{3AF6A671-C637-4547-85F4-51B6D1881399}"/>
          </ac:grpSpMkLst>
        </pc:grpChg>
        <pc:picChg chg="add mod">
          <ac:chgData name="Hein van Wanrooij" userId="ebcdd4c57331f9b2" providerId="LiveId" clId="{9B620784-A96A-4A09-81E0-6311C54AB5CE}" dt="2023-10-21T14:35:49.265" v="2452" actId="26606"/>
          <ac:picMkLst>
            <pc:docMk/>
            <pc:sldMk cId="193715767" sldId="271"/>
            <ac:picMk id="5" creationId="{C9E4E225-5344-F548-2C2F-CC23109AB149}"/>
          </ac:picMkLst>
        </pc:picChg>
        <pc:picChg chg="del">
          <ac:chgData name="Hein van Wanrooij" userId="ebcdd4c57331f9b2" providerId="LiveId" clId="{9B620784-A96A-4A09-81E0-6311C54AB5CE}" dt="2023-10-21T14:35:37.446" v="2448" actId="478"/>
          <ac:picMkLst>
            <pc:docMk/>
            <pc:sldMk cId="193715767" sldId="271"/>
            <ac:picMk id="1026" creationId="{F7B3A1DE-308E-109A-486E-DB59A25EDFA2}"/>
          </ac:picMkLst>
        </pc:picChg>
      </pc:sldChg>
      <pc:sldChg chg="modSp add mod">
        <pc:chgData name="Hein van Wanrooij" userId="ebcdd4c57331f9b2" providerId="LiveId" clId="{9B620784-A96A-4A09-81E0-6311C54AB5CE}" dt="2023-10-21T14:52:06.467" v="2965" actId="20577"/>
        <pc:sldMkLst>
          <pc:docMk/>
          <pc:sldMk cId="1945396960" sldId="272"/>
        </pc:sldMkLst>
        <pc:spChg chg="mod">
          <ac:chgData name="Hein van Wanrooij" userId="ebcdd4c57331f9b2" providerId="LiveId" clId="{9B620784-A96A-4A09-81E0-6311C54AB5CE}" dt="2023-10-21T14:52:06.467" v="2965" actId="20577"/>
          <ac:spMkLst>
            <pc:docMk/>
            <pc:sldMk cId="1945396960" sldId="27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1T14:56:36.990" v="3315" actId="207"/>
        <pc:sldMkLst>
          <pc:docMk/>
          <pc:sldMk cId="1327990262" sldId="273"/>
        </pc:sldMkLst>
        <pc:spChg chg="mod">
          <ac:chgData name="Hein van Wanrooij" userId="ebcdd4c57331f9b2" providerId="LiveId" clId="{9B620784-A96A-4A09-81E0-6311C54AB5CE}" dt="2023-10-21T14:52:13.162" v="2986" actId="20577"/>
          <ac:spMkLst>
            <pc:docMk/>
            <pc:sldMk cId="1327990262" sldId="27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1T14:55:31.159" v="3104" actId="1076"/>
          <ac:spMkLst>
            <pc:docMk/>
            <pc:sldMk cId="1327990262" sldId="273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4:56:36.990" v="3315" actId="207"/>
          <ac:spMkLst>
            <pc:docMk/>
            <pc:sldMk cId="1327990262" sldId="27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1T14:54:38.829" v="3035" actId="1076"/>
        <pc:sldMkLst>
          <pc:docMk/>
          <pc:sldMk cId="3390484305" sldId="274"/>
        </pc:sldMkLst>
        <pc:spChg chg="mod">
          <ac:chgData name="Hein van Wanrooij" userId="ebcdd4c57331f9b2" providerId="LiveId" clId="{9B620784-A96A-4A09-81E0-6311C54AB5CE}" dt="2023-10-21T14:52:21.037" v="3005" actId="20577"/>
          <ac:spMkLst>
            <pc:docMk/>
            <pc:sldMk cId="3390484305" sldId="274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1T14:53:12.014" v="3013" actId="478"/>
          <ac:spMkLst>
            <pc:docMk/>
            <pc:sldMk cId="3390484305" sldId="274"/>
            <ac:spMk id="3" creationId="{4534D47B-6013-C669-F6E2-00697ECB1ED2}"/>
          </ac:spMkLst>
        </pc:spChg>
        <pc:spChg chg="add">
          <ac:chgData name="Hein van Wanrooij" userId="ebcdd4c57331f9b2" providerId="LiveId" clId="{9B620784-A96A-4A09-81E0-6311C54AB5CE}" dt="2023-10-21T14:52:58.255" v="3007"/>
          <ac:spMkLst>
            <pc:docMk/>
            <pc:sldMk cId="3390484305" sldId="274"/>
            <ac:spMk id="4" creationId="{5811C3DC-6F08-6D19-0A68-031F7D209C73}"/>
          </ac:spMkLst>
        </pc:spChg>
        <pc:spChg chg="add mod">
          <ac:chgData name="Hein van Wanrooij" userId="ebcdd4c57331f9b2" providerId="LiveId" clId="{9B620784-A96A-4A09-81E0-6311C54AB5CE}" dt="2023-10-21T14:53:09.474" v="3012" actId="1076"/>
          <ac:spMkLst>
            <pc:docMk/>
            <pc:sldMk cId="3390484305" sldId="274"/>
            <ac:spMk id="6" creationId="{E1144CBE-AB45-2A4F-5F39-6FD091552ACD}"/>
          </ac:spMkLst>
        </pc:spChg>
        <pc:spChg chg="add mod">
          <ac:chgData name="Hein van Wanrooij" userId="ebcdd4c57331f9b2" providerId="LiveId" clId="{9B620784-A96A-4A09-81E0-6311C54AB5CE}" dt="2023-10-21T14:53:49.886" v="3015"/>
          <ac:spMkLst>
            <pc:docMk/>
            <pc:sldMk cId="3390484305" sldId="274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1T14:52:57.766" v="3006" actId="478"/>
          <ac:picMkLst>
            <pc:docMk/>
            <pc:sldMk cId="3390484305" sldId="274"/>
            <ac:picMk id="5" creationId="{C9E4E225-5344-F548-2C2F-CC23109AB149}"/>
          </ac:picMkLst>
        </pc:picChg>
        <pc:picChg chg="add mod modCrop">
          <ac:chgData name="Hein van Wanrooij" userId="ebcdd4c57331f9b2" providerId="LiveId" clId="{9B620784-A96A-4A09-81E0-6311C54AB5CE}" dt="2023-10-21T14:54:38.829" v="3035" actId="1076"/>
          <ac:picMkLst>
            <pc:docMk/>
            <pc:sldMk cId="3390484305" sldId="274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1T14:53:12.620" v="3014" actId="478"/>
          <ac:picMkLst>
            <pc:docMk/>
            <pc:sldMk cId="3390484305" sldId="274"/>
            <ac:picMk id="1030" creationId="{8CACAFE5-6A3B-5E02-AA08-EC8D1E93C638}"/>
          </ac:picMkLst>
        </pc:picChg>
      </pc:sldChg>
      <pc:sldChg chg="modSp add mod">
        <pc:chgData name="Hein van Wanrooij" userId="ebcdd4c57331f9b2" providerId="LiveId" clId="{9B620784-A96A-4A09-81E0-6311C54AB5CE}" dt="2023-10-21T15:08:23.807" v="3650" actId="20577"/>
        <pc:sldMkLst>
          <pc:docMk/>
          <pc:sldMk cId="2580559283" sldId="275"/>
        </pc:sldMkLst>
        <pc:spChg chg="mod">
          <ac:chgData name="Hein van Wanrooij" userId="ebcdd4c57331f9b2" providerId="LiveId" clId="{9B620784-A96A-4A09-81E0-6311C54AB5CE}" dt="2023-10-21T15:08:23.807" v="3650" actId="20577"/>
          <ac:spMkLst>
            <pc:docMk/>
            <pc:sldMk cId="2580559283" sldId="275"/>
            <ac:spMk id="4" creationId="{61ED484A-E87E-7D07-D06C-3D405D336CC2}"/>
          </ac:spMkLst>
        </pc:spChg>
      </pc:sldChg>
      <pc:sldChg chg="addSp delSp modSp add mod">
        <pc:chgData name="Hein van Wanrooij" userId="ebcdd4c57331f9b2" providerId="LiveId" clId="{9B620784-A96A-4A09-81E0-6311C54AB5CE}" dt="2023-10-21T15:07:26.076" v="3648" actId="207"/>
        <pc:sldMkLst>
          <pc:docMk/>
          <pc:sldMk cId="1098195592" sldId="276"/>
        </pc:sldMkLst>
        <pc:spChg chg="mod">
          <ac:chgData name="Hein van Wanrooij" userId="ebcdd4c57331f9b2" providerId="LiveId" clId="{9B620784-A96A-4A09-81E0-6311C54AB5CE}" dt="2023-10-21T15:05:02.614" v="3362" actId="20577"/>
          <ac:spMkLst>
            <pc:docMk/>
            <pc:sldMk cId="1098195592" sldId="27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1T15:05:38.429" v="3404" actId="478"/>
          <ac:spMkLst>
            <pc:docMk/>
            <pc:sldMk cId="1098195592" sldId="276"/>
            <ac:spMk id="3" creationId="{7988AA68-FB88-7C7C-5E47-2AE86A2EFD72}"/>
          </ac:spMkLst>
        </pc:spChg>
        <pc:spChg chg="mod">
          <ac:chgData name="Hein van Wanrooij" userId="ebcdd4c57331f9b2" providerId="LiveId" clId="{9B620784-A96A-4A09-81E0-6311C54AB5CE}" dt="2023-10-21T15:07:26.076" v="3648" actId="207"/>
          <ac:spMkLst>
            <pc:docMk/>
            <pc:sldMk cId="1098195592" sldId="276"/>
            <ac:spMk id="4" creationId="{0C270B7A-0EAC-B39A-6A17-BB13416FF1A1}"/>
          </ac:spMkLst>
        </pc:spChg>
        <pc:spChg chg="add del mod">
          <ac:chgData name="Hein van Wanrooij" userId="ebcdd4c57331f9b2" providerId="LiveId" clId="{9B620784-A96A-4A09-81E0-6311C54AB5CE}" dt="2023-10-21T15:05:39.608" v="3405" actId="478"/>
          <ac:spMkLst>
            <pc:docMk/>
            <pc:sldMk cId="1098195592" sldId="276"/>
            <ac:spMk id="6" creationId="{C58BF667-4161-38A7-A410-93ACE849C19E}"/>
          </ac:spMkLst>
        </pc:spChg>
      </pc:sldChg>
      <pc:sldChg chg="modSp add mod">
        <pc:chgData name="Hein van Wanrooij" userId="ebcdd4c57331f9b2" providerId="LiveId" clId="{9B620784-A96A-4A09-81E0-6311C54AB5CE}" dt="2023-10-21T15:04:57.226" v="3354" actId="20577"/>
        <pc:sldMkLst>
          <pc:docMk/>
          <pc:sldMk cId="216591309" sldId="277"/>
        </pc:sldMkLst>
        <pc:spChg chg="mod">
          <ac:chgData name="Hein van Wanrooij" userId="ebcdd4c57331f9b2" providerId="LiveId" clId="{9B620784-A96A-4A09-81E0-6311C54AB5CE}" dt="2023-10-21T15:04:57.226" v="3354" actId="20577"/>
          <ac:spMkLst>
            <pc:docMk/>
            <pc:sldMk cId="216591309" sldId="277"/>
            <ac:spMk id="2" creationId="{C2F5861A-BCDE-D2A4-C355-05C8119ED351}"/>
          </ac:spMkLst>
        </pc:spChg>
        <pc:picChg chg="mod modCrop">
          <ac:chgData name="Hein van Wanrooij" userId="ebcdd4c57331f9b2" providerId="LiveId" clId="{9B620784-A96A-4A09-81E0-6311C54AB5CE}" dt="2023-10-21T15:04:52.799" v="3337" actId="1076"/>
          <ac:picMkLst>
            <pc:docMk/>
            <pc:sldMk cId="216591309" sldId="277"/>
            <ac:picMk id="9" creationId="{8D5E9900-D1CE-C992-BC31-58BEE4A9B264}"/>
          </ac:picMkLst>
        </pc:picChg>
      </pc:sldChg>
      <pc:sldChg chg="modSp add mod">
        <pc:chgData name="Hein van Wanrooij" userId="ebcdd4c57331f9b2" providerId="LiveId" clId="{9B620784-A96A-4A09-81E0-6311C54AB5CE}" dt="2023-10-22T09:30:00.295" v="3664" actId="20577"/>
        <pc:sldMkLst>
          <pc:docMk/>
          <pc:sldMk cId="2850155798" sldId="278"/>
        </pc:sldMkLst>
        <pc:spChg chg="mod">
          <ac:chgData name="Hein van Wanrooij" userId="ebcdd4c57331f9b2" providerId="LiveId" clId="{9B620784-A96A-4A09-81E0-6311C54AB5CE}" dt="2023-10-22T09:30:00.295" v="3664" actId="20577"/>
          <ac:spMkLst>
            <pc:docMk/>
            <pc:sldMk cId="2850155798" sldId="27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33:03.948" v="3890" actId="207"/>
        <pc:sldMkLst>
          <pc:docMk/>
          <pc:sldMk cId="201088793" sldId="279"/>
        </pc:sldMkLst>
        <pc:spChg chg="mod">
          <ac:chgData name="Hein van Wanrooij" userId="ebcdd4c57331f9b2" providerId="LiveId" clId="{9B620784-A96A-4A09-81E0-6311C54AB5CE}" dt="2023-10-22T09:30:05.497" v="3671" actId="20577"/>
          <ac:spMkLst>
            <pc:docMk/>
            <pc:sldMk cId="201088793" sldId="27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33:03.948" v="3890" actId="207"/>
          <ac:spMkLst>
            <pc:docMk/>
            <pc:sldMk cId="201088793" sldId="27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34:46.415" v="3906" actId="1076"/>
        <pc:sldMkLst>
          <pc:docMk/>
          <pc:sldMk cId="4134567480" sldId="280"/>
        </pc:sldMkLst>
        <pc:spChg chg="mod">
          <ac:chgData name="Hein van Wanrooij" userId="ebcdd4c57331f9b2" providerId="LiveId" clId="{9B620784-A96A-4A09-81E0-6311C54AB5CE}" dt="2023-10-22T09:33:20.916" v="3897" actId="20577"/>
          <ac:spMkLst>
            <pc:docMk/>
            <pc:sldMk cId="4134567480" sldId="280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34:11.493" v="3898" actId="478"/>
          <ac:picMkLst>
            <pc:docMk/>
            <pc:sldMk cId="4134567480" sldId="280"/>
            <ac:picMk id="9" creationId="{8D5E9900-D1CE-C992-BC31-58BEE4A9B264}"/>
          </ac:picMkLst>
        </pc:picChg>
        <pc:picChg chg="add del mod">
          <ac:chgData name="Hein van Wanrooij" userId="ebcdd4c57331f9b2" providerId="LiveId" clId="{9B620784-A96A-4A09-81E0-6311C54AB5CE}" dt="2023-10-22T09:34:21.909" v="3901" actId="478"/>
          <ac:picMkLst>
            <pc:docMk/>
            <pc:sldMk cId="4134567480" sldId="280"/>
            <ac:picMk id="1026" creationId="{F8AF6FA4-63E7-21FA-AE61-8DAFD1FD079E}"/>
          </ac:picMkLst>
        </pc:picChg>
        <pc:picChg chg="add mod">
          <ac:chgData name="Hein van Wanrooij" userId="ebcdd4c57331f9b2" providerId="LiveId" clId="{9B620784-A96A-4A09-81E0-6311C54AB5CE}" dt="2023-10-22T09:34:46.415" v="3906" actId="1076"/>
          <ac:picMkLst>
            <pc:docMk/>
            <pc:sldMk cId="4134567480" sldId="280"/>
            <ac:picMk id="1028" creationId="{D2A6CA1C-C265-232B-CD85-1B37213B9527}"/>
          </ac:picMkLst>
        </pc:picChg>
      </pc:sldChg>
      <pc:sldChg chg="modSp add mod">
        <pc:chgData name="Hein van Wanrooij" userId="ebcdd4c57331f9b2" providerId="LiveId" clId="{9B620784-A96A-4A09-81E0-6311C54AB5CE}" dt="2023-10-22T09:39:56.671" v="3915" actId="20577"/>
        <pc:sldMkLst>
          <pc:docMk/>
          <pc:sldMk cId="2221503898" sldId="281"/>
        </pc:sldMkLst>
        <pc:spChg chg="mod">
          <ac:chgData name="Hein van Wanrooij" userId="ebcdd4c57331f9b2" providerId="LiveId" clId="{9B620784-A96A-4A09-81E0-6311C54AB5CE}" dt="2023-10-22T09:39:56.671" v="3915" actId="20577"/>
          <ac:spMkLst>
            <pc:docMk/>
            <pc:sldMk cId="2221503898" sldId="28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45:20.076" v="4248" actId="207"/>
        <pc:sldMkLst>
          <pc:docMk/>
          <pc:sldMk cId="2868723537" sldId="282"/>
        </pc:sldMkLst>
        <pc:spChg chg="mod">
          <ac:chgData name="Hein van Wanrooij" userId="ebcdd4c57331f9b2" providerId="LiveId" clId="{9B620784-A96A-4A09-81E0-6311C54AB5CE}" dt="2023-10-22T09:40:03.870" v="3927" actId="20577"/>
          <ac:spMkLst>
            <pc:docMk/>
            <pc:sldMk cId="2868723537" sldId="28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45:20.076" v="4248" actId="207"/>
          <ac:spMkLst>
            <pc:docMk/>
            <pc:sldMk cId="2868723537" sldId="282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46:44.825" v="4253" actId="1076"/>
        <pc:sldMkLst>
          <pc:docMk/>
          <pc:sldMk cId="748966439" sldId="283"/>
        </pc:sldMkLst>
        <pc:spChg chg="mod">
          <ac:chgData name="Hein van Wanrooij" userId="ebcdd4c57331f9b2" providerId="LiveId" clId="{9B620784-A96A-4A09-81E0-6311C54AB5CE}" dt="2023-10-22T09:40:45.634" v="3949" actId="20577"/>
          <ac:spMkLst>
            <pc:docMk/>
            <pc:sldMk cId="748966439" sldId="283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2T09:40:50.448" v="3952" actId="478"/>
          <ac:spMkLst>
            <pc:docMk/>
            <pc:sldMk cId="748966439" sldId="283"/>
            <ac:spMk id="4" creationId="{5811C3DC-6F08-6D19-0A68-031F7D209C73}"/>
          </ac:spMkLst>
        </pc:spChg>
        <pc:picChg chg="del">
          <ac:chgData name="Hein van Wanrooij" userId="ebcdd4c57331f9b2" providerId="LiveId" clId="{9B620784-A96A-4A09-81E0-6311C54AB5CE}" dt="2023-10-22T09:40:46.824" v="3950" actId="478"/>
          <ac:picMkLst>
            <pc:docMk/>
            <pc:sldMk cId="748966439" sldId="283"/>
            <ac:picMk id="1028" creationId="{D2A6CA1C-C265-232B-CD85-1B37213B9527}"/>
          </ac:picMkLst>
        </pc:picChg>
        <pc:picChg chg="add mod">
          <ac:chgData name="Hein van Wanrooij" userId="ebcdd4c57331f9b2" providerId="LiveId" clId="{9B620784-A96A-4A09-81E0-6311C54AB5CE}" dt="2023-10-22T09:41:03.189" v="3960" actId="14100"/>
          <ac:picMkLst>
            <pc:docMk/>
            <pc:sldMk cId="748966439" sldId="283"/>
            <ac:picMk id="2050" creationId="{ADE94B34-EC66-666C-33C5-E2B4ADDF771C}"/>
          </ac:picMkLst>
        </pc:picChg>
        <pc:picChg chg="add mod">
          <ac:chgData name="Hein van Wanrooij" userId="ebcdd4c57331f9b2" providerId="LiveId" clId="{9B620784-A96A-4A09-81E0-6311C54AB5CE}" dt="2023-10-22T09:46:44.825" v="4253" actId="1076"/>
          <ac:picMkLst>
            <pc:docMk/>
            <pc:sldMk cId="748966439" sldId="283"/>
            <ac:picMk id="2052" creationId="{959741E9-3479-A48A-60C4-1916A2EE67ED}"/>
          </ac:picMkLst>
        </pc:picChg>
      </pc:sldChg>
      <pc:sldChg chg="modSp add mod">
        <pc:chgData name="Hein van Wanrooij" userId="ebcdd4c57331f9b2" providerId="LiveId" clId="{9B620784-A96A-4A09-81E0-6311C54AB5CE}" dt="2023-10-22T09:51:32.727" v="4264" actId="20577"/>
        <pc:sldMkLst>
          <pc:docMk/>
          <pc:sldMk cId="3623666556" sldId="284"/>
        </pc:sldMkLst>
        <pc:spChg chg="mod">
          <ac:chgData name="Hein van Wanrooij" userId="ebcdd4c57331f9b2" providerId="LiveId" clId="{9B620784-A96A-4A09-81E0-6311C54AB5CE}" dt="2023-10-22T09:51:32.727" v="4264" actId="20577"/>
          <ac:spMkLst>
            <pc:docMk/>
            <pc:sldMk cId="3623666556" sldId="28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09:54:29.348" v="4680" actId="207"/>
        <pc:sldMkLst>
          <pc:docMk/>
          <pc:sldMk cId="440491970" sldId="285"/>
        </pc:sldMkLst>
        <pc:spChg chg="mod">
          <ac:chgData name="Hein van Wanrooij" userId="ebcdd4c57331f9b2" providerId="LiveId" clId="{9B620784-A96A-4A09-81E0-6311C54AB5CE}" dt="2023-10-22T09:51:38.337" v="4270" actId="20577"/>
          <ac:spMkLst>
            <pc:docMk/>
            <pc:sldMk cId="440491970" sldId="28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09:54:29.348" v="4680" actId="207"/>
          <ac:spMkLst>
            <pc:docMk/>
            <pc:sldMk cId="440491970" sldId="285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09:52:03.842" v="4283" actId="1076"/>
        <pc:sldMkLst>
          <pc:docMk/>
          <pc:sldMk cId="1258627646" sldId="286"/>
        </pc:sldMkLst>
        <pc:spChg chg="mod">
          <ac:chgData name="Hein van Wanrooij" userId="ebcdd4c57331f9b2" providerId="LiveId" clId="{9B620784-A96A-4A09-81E0-6311C54AB5CE}" dt="2023-10-22T09:51:42.188" v="4276" actId="20577"/>
          <ac:spMkLst>
            <pc:docMk/>
            <pc:sldMk cId="1258627646" sldId="286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09:51:44.631" v="4277" actId="478"/>
          <ac:picMkLst>
            <pc:docMk/>
            <pc:sldMk cId="1258627646" sldId="286"/>
            <ac:picMk id="2050" creationId="{ADE94B34-EC66-666C-33C5-E2B4ADDF771C}"/>
          </ac:picMkLst>
        </pc:picChg>
        <pc:picChg chg="del">
          <ac:chgData name="Hein van Wanrooij" userId="ebcdd4c57331f9b2" providerId="LiveId" clId="{9B620784-A96A-4A09-81E0-6311C54AB5CE}" dt="2023-10-22T09:51:44.997" v="4278" actId="478"/>
          <ac:picMkLst>
            <pc:docMk/>
            <pc:sldMk cId="1258627646" sldId="286"/>
            <ac:picMk id="2052" creationId="{959741E9-3479-A48A-60C4-1916A2EE67ED}"/>
          </ac:picMkLst>
        </pc:picChg>
        <pc:picChg chg="add mod">
          <ac:chgData name="Hein van Wanrooij" userId="ebcdd4c57331f9b2" providerId="LiveId" clId="{9B620784-A96A-4A09-81E0-6311C54AB5CE}" dt="2023-10-22T09:52:03.842" v="4283" actId="1076"/>
          <ac:picMkLst>
            <pc:docMk/>
            <pc:sldMk cId="1258627646" sldId="286"/>
            <ac:picMk id="3074" creationId="{3BE7ED8D-1BCA-8501-C76F-9401B87D02D9}"/>
          </ac:picMkLst>
        </pc:picChg>
      </pc:sldChg>
      <pc:sldChg chg="modSp add mod">
        <pc:chgData name="Hein van Wanrooij" userId="ebcdd4c57331f9b2" providerId="LiveId" clId="{9B620784-A96A-4A09-81E0-6311C54AB5CE}" dt="2023-10-22T10:04:23.878" v="4779" actId="20577"/>
        <pc:sldMkLst>
          <pc:docMk/>
          <pc:sldMk cId="2416844119" sldId="287"/>
        </pc:sldMkLst>
        <pc:spChg chg="mod">
          <ac:chgData name="Hein van Wanrooij" userId="ebcdd4c57331f9b2" providerId="LiveId" clId="{9B620784-A96A-4A09-81E0-6311C54AB5CE}" dt="2023-10-22T10:04:23.878" v="4779" actId="20577"/>
          <ac:spMkLst>
            <pc:docMk/>
            <pc:sldMk cId="2416844119" sldId="28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07:07.397" v="5106" actId="207"/>
        <pc:sldMkLst>
          <pc:docMk/>
          <pc:sldMk cId="2907141311" sldId="288"/>
        </pc:sldMkLst>
        <pc:spChg chg="mod">
          <ac:chgData name="Hein van Wanrooij" userId="ebcdd4c57331f9b2" providerId="LiveId" clId="{9B620784-A96A-4A09-81E0-6311C54AB5CE}" dt="2023-10-22T10:03:57.297" v="4765" actId="20577"/>
          <ac:spMkLst>
            <pc:docMk/>
            <pc:sldMk cId="2907141311" sldId="28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07:07.397" v="5106" actId="207"/>
          <ac:spMkLst>
            <pc:docMk/>
            <pc:sldMk cId="2907141311" sldId="288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04:03.299" v="4775" actId="20577"/>
        <pc:sldMkLst>
          <pc:docMk/>
          <pc:sldMk cId="827312380" sldId="289"/>
        </pc:sldMkLst>
        <pc:spChg chg="mod">
          <ac:chgData name="Hein van Wanrooij" userId="ebcdd4c57331f9b2" providerId="LiveId" clId="{9B620784-A96A-4A09-81E0-6311C54AB5CE}" dt="2023-10-22T10:04:03.299" v="4775" actId="20577"/>
          <ac:spMkLst>
            <pc:docMk/>
            <pc:sldMk cId="827312380" sldId="28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2T10:02:50.053" v="4731" actId="478"/>
          <ac:picMkLst>
            <pc:docMk/>
            <pc:sldMk cId="827312380" sldId="289"/>
            <ac:picMk id="3074" creationId="{3BE7ED8D-1BCA-8501-C76F-9401B87D02D9}"/>
          </ac:picMkLst>
        </pc:picChg>
        <pc:picChg chg="add mod">
          <ac:chgData name="Hein van Wanrooij" userId="ebcdd4c57331f9b2" providerId="LiveId" clId="{9B620784-A96A-4A09-81E0-6311C54AB5CE}" dt="2023-10-22T10:03:04.699" v="4736" actId="14100"/>
          <ac:picMkLst>
            <pc:docMk/>
            <pc:sldMk cId="827312380" sldId="289"/>
            <ac:picMk id="4098" creationId="{130957AC-9026-C0FC-5267-DB6D602F64F9}"/>
          </ac:picMkLst>
        </pc:picChg>
        <pc:picChg chg="add mod">
          <ac:chgData name="Hein van Wanrooij" userId="ebcdd4c57331f9b2" providerId="LiveId" clId="{9B620784-A96A-4A09-81E0-6311C54AB5CE}" dt="2023-10-22T10:03:29.628" v="4745" actId="1076"/>
          <ac:picMkLst>
            <pc:docMk/>
            <pc:sldMk cId="827312380" sldId="289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2T10:15:22.090" v="5131" actId="20577"/>
        <pc:sldMkLst>
          <pc:docMk/>
          <pc:sldMk cId="3780901237" sldId="290"/>
        </pc:sldMkLst>
        <pc:spChg chg="mod">
          <ac:chgData name="Hein van Wanrooij" userId="ebcdd4c57331f9b2" providerId="LiveId" clId="{9B620784-A96A-4A09-81E0-6311C54AB5CE}" dt="2023-10-22T10:15:22.090" v="5131" actId="20577"/>
          <ac:spMkLst>
            <pc:docMk/>
            <pc:sldMk cId="3780901237" sldId="29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2T10:22:18.472" v="5404" actId="20577"/>
        <pc:sldMkLst>
          <pc:docMk/>
          <pc:sldMk cId="2233184708" sldId="291"/>
        </pc:sldMkLst>
        <pc:spChg chg="mod">
          <ac:chgData name="Hein van Wanrooij" userId="ebcdd4c57331f9b2" providerId="LiveId" clId="{9B620784-A96A-4A09-81E0-6311C54AB5CE}" dt="2023-10-22T10:15:53.921" v="5183" actId="20577"/>
          <ac:spMkLst>
            <pc:docMk/>
            <pc:sldMk cId="2233184708" sldId="29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2T10:22:18.472" v="5404" actId="20577"/>
          <ac:spMkLst>
            <pc:docMk/>
            <pc:sldMk cId="2233184708" sldId="291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2T10:18:47.241" v="5191"/>
        <pc:sldMkLst>
          <pc:docMk/>
          <pc:sldMk cId="2868963530" sldId="292"/>
        </pc:sldMkLst>
        <pc:spChg chg="mod">
          <ac:chgData name="Hein van Wanrooij" userId="ebcdd4c57331f9b2" providerId="LiveId" clId="{9B620784-A96A-4A09-81E0-6311C54AB5CE}" dt="2023-10-22T10:16:00.688" v="5188" actId="1076"/>
          <ac:spMkLst>
            <pc:docMk/>
            <pc:sldMk cId="2868963530" sldId="292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2T10:18:47.241" v="5191"/>
          <ac:picMkLst>
            <pc:docMk/>
            <pc:sldMk cId="2868963530" sldId="292"/>
            <ac:picMk id="8" creationId="{923CCA87-3615-5EC2-830A-BF9C263AB418}"/>
          </ac:picMkLst>
        </pc:picChg>
        <pc:picChg chg="del">
          <ac:chgData name="Hein van Wanrooij" userId="ebcdd4c57331f9b2" providerId="LiveId" clId="{9B620784-A96A-4A09-81E0-6311C54AB5CE}" dt="2023-10-22T10:16:05.640" v="5190" actId="478"/>
          <ac:picMkLst>
            <pc:docMk/>
            <pc:sldMk cId="2868963530" sldId="292"/>
            <ac:picMk id="4098" creationId="{130957AC-9026-C0FC-5267-DB6D602F64F9}"/>
          </ac:picMkLst>
        </pc:picChg>
        <pc:picChg chg="del">
          <ac:chgData name="Hein van Wanrooij" userId="ebcdd4c57331f9b2" providerId="LiveId" clId="{9B620784-A96A-4A09-81E0-6311C54AB5CE}" dt="2023-10-22T10:16:05.224" v="5189" actId="478"/>
          <ac:picMkLst>
            <pc:docMk/>
            <pc:sldMk cId="2868963530" sldId="292"/>
            <ac:picMk id="4100" creationId="{5B9A69E6-AA5E-919F-4F68-44FFE36B8359}"/>
          </ac:picMkLst>
        </pc:picChg>
      </pc:sldChg>
      <pc:sldChg chg="modSp add mod">
        <pc:chgData name="Hein van Wanrooij" userId="ebcdd4c57331f9b2" providerId="LiveId" clId="{9B620784-A96A-4A09-81E0-6311C54AB5CE}" dt="2023-10-23T15:43:29.844" v="5418" actId="20577"/>
        <pc:sldMkLst>
          <pc:docMk/>
          <pc:sldMk cId="2204317985" sldId="293"/>
        </pc:sldMkLst>
        <pc:spChg chg="mod">
          <ac:chgData name="Hein van Wanrooij" userId="ebcdd4c57331f9b2" providerId="LiveId" clId="{9B620784-A96A-4A09-81E0-6311C54AB5CE}" dt="2023-10-23T15:43:29.844" v="5418" actId="20577"/>
          <ac:spMkLst>
            <pc:docMk/>
            <pc:sldMk cId="2204317985" sldId="29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5:49:52.300" v="6060" actId="20577"/>
        <pc:sldMkLst>
          <pc:docMk/>
          <pc:sldMk cId="2799040166" sldId="294"/>
        </pc:sldMkLst>
        <pc:spChg chg="mod">
          <ac:chgData name="Hein van Wanrooij" userId="ebcdd4c57331f9b2" providerId="LiveId" clId="{9B620784-A96A-4A09-81E0-6311C54AB5CE}" dt="2023-10-23T15:43:37.151" v="5441" actId="20577"/>
          <ac:spMkLst>
            <pc:docMk/>
            <pc:sldMk cId="2799040166" sldId="29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5:49:52.300" v="6060" actId="20577"/>
          <ac:spMkLst>
            <pc:docMk/>
            <pc:sldMk cId="2799040166" sldId="294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5:44:16.282" v="5464" actId="1076"/>
        <pc:sldMkLst>
          <pc:docMk/>
          <pc:sldMk cId="3199232385" sldId="295"/>
        </pc:sldMkLst>
        <pc:spChg chg="mod">
          <ac:chgData name="Hein van Wanrooij" userId="ebcdd4c57331f9b2" providerId="LiveId" clId="{9B620784-A96A-4A09-81E0-6311C54AB5CE}" dt="2023-10-23T15:43:44.620" v="5454" actId="20577"/>
          <ac:spMkLst>
            <pc:docMk/>
            <pc:sldMk cId="3199232385" sldId="295"/>
            <ac:spMk id="2" creationId="{C2F5861A-BCDE-D2A4-C355-05C8119ED351}"/>
          </ac:spMkLst>
        </pc:spChg>
        <pc:spChg chg="del mod">
          <ac:chgData name="Hein van Wanrooij" userId="ebcdd4c57331f9b2" providerId="LiveId" clId="{9B620784-A96A-4A09-81E0-6311C54AB5CE}" dt="2023-10-23T15:44:05.416" v="5460" actId="478"/>
          <ac:spMkLst>
            <pc:docMk/>
            <pc:sldMk cId="3199232385" sldId="295"/>
            <ac:spMk id="7" creationId="{2373B61C-1B6C-8C5D-4819-7E428FB94701}"/>
          </ac:spMkLst>
        </pc:spChg>
        <pc:picChg chg="del">
          <ac:chgData name="Hein van Wanrooij" userId="ebcdd4c57331f9b2" providerId="LiveId" clId="{9B620784-A96A-4A09-81E0-6311C54AB5CE}" dt="2023-10-23T15:43:47.008" v="5455" actId="478"/>
          <ac:picMkLst>
            <pc:docMk/>
            <pc:sldMk cId="3199232385" sldId="295"/>
            <ac:picMk id="8" creationId="{923CCA87-3615-5EC2-830A-BF9C263AB418}"/>
          </ac:picMkLst>
        </pc:picChg>
        <pc:picChg chg="add del mod">
          <ac:chgData name="Hein van Wanrooij" userId="ebcdd4c57331f9b2" providerId="LiveId" clId="{9B620784-A96A-4A09-81E0-6311C54AB5CE}" dt="2023-10-23T15:44:05.416" v="5460" actId="478"/>
          <ac:picMkLst>
            <pc:docMk/>
            <pc:sldMk cId="3199232385" sldId="295"/>
            <ac:picMk id="1026" creationId="{7DED276E-785B-B17D-7ADF-510F323FE6C8}"/>
          </ac:picMkLst>
        </pc:picChg>
        <pc:picChg chg="add mod">
          <ac:chgData name="Hein van Wanrooij" userId="ebcdd4c57331f9b2" providerId="LiveId" clId="{9B620784-A96A-4A09-81E0-6311C54AB5CE}" dt="2023-10-23T15:44:16.282" v="5464" actId="1076"/>
          <ac:picMkLst>
            <pc:docMk/>
            <pc:sldMk cId="3199232385" sldId="295"/>
            <ac:picMk id="1028" creationId="{76AF32B2-994D-083D-A6EC-AEB59443DB0B}"/>
          </ac:picMkLst>
        </pc:picChg>
      </pc:sldChg>
      <pc:sldChg chg="modSp add mod">
        <pc:chgData name="Hein van Wanrooij" userId="ebcdd4c57331f9b2" providerId="LiveId" clId="{9B620784-A96A-4A09-81E0-6311C54AB5CE}" dt="2023-10-23T16:49:59.136" v="6112" actId="1076"/>
        <pc:sldMkLst>
          <pc:docMk/>
          <pc:sldMk cId="4270757756" sldId="296"/>
        </pc:sldMkLst>
        <pc:spChg chg="mod">
          <ac:chgData name="Hein van Wanrooij" userId="ebcdd4c57331f9b2" providerId="LiveId" clId="{9B620784-A96A-4A09-81E0-6311C54AB5CE}" dt="2023-10-23T16:49:59.136" v="6112" actId="1076"/>
          <ac:spMkLst>
            <pc:docMk/>
            <pc:sldMk cId="4270757756" sldId="29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6:57:00.439" v="6524" actId="313"/>
        <pc:sldMkLst>
          <pc:docMk/>
          <pc:sldMk cId="1338835995" sldId="297"/>
        </pc:sldMkLst>
        <pc:spChg chg="mod">
          <ac:chgData name="Hein van Wanrooij" userId="ebcdd4c57331f9b2" providerId="LiveId" clId="{9B620784-A96A-4A09-81E0-6311C54AB5CE}" dt="2023-10-23T16:51:54.973" v="6151" actId="1076"/>
          <ac:spMkLst>
            <pc:docMk/>
            <pc:sldMk cId="1338835995" sldId="29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6:57:00.439" v="6524" actId="313"/>
          <ac:spMkLst>
            <pc:docMk/>
            <pc:sldMk cId="1338835995" sldId="297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0:03.972" v="6529" actId="1076"/>
        <pc:sldMkLst>
          <pc:docMk/>
          <pc:sldMk cId="2873093986" sldId="298"/>
        </pc:sldMkLst>
        <pc:spChg chg="mod">
          <ac:chgData name="Hein van Wanrooij" userId="ebcdd4c57331f9b2" providerId="LiveId" clId="{9B620784-A96A-4A09-81E0-6311C54AB5CE}" dt="2023-10-23T17:00:01.031" v="6528" actId="14100"/>
          <ac:spMkLst>
            <pc:docMk/>
            <pc:sldMk cId="2873093986" sldId="298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6:54:24.598" v="6369" actId="478"/>
          <ac:picMkLst>
            <pc:docMk/>
            <pc:sldMk cId="2873093986" sldId="298"/>
            <ac:picMk id="1028" creationId="{76AF32B2-994D-083D-A6EC-AEB59443DB0B}"/>
          </ac:picMkLst>
        </pc:picChg>
        <pc:picChg chg="add mod">
          <ac:chgData name="Hein van Wanrooij" userId="ebcdd4c57331f9b2" providerId="LiveId" clId="{9B620784-A96A-4A09-81E0-6311C54AB5CE}" dt="2023-10-23T17:00:03.972" v="6529" actId="1076"/>
          <ac:picMkLst>
            <pc:docMk/>
            <pc:sldMk cId="2873093986" sldId="298"/>
            <ac:picMk id="2050" creationId="{F53ED12C-B767-4E6E-596E-2226A9C7995E}"/>
          </ac:picMkLst>
        </pc:picChg>
      </pc:sldChg>
      <pc:sldChg chg="modSp add mod">
        <pc:chgData name="Hein van Wanrooij" userId="ebcdd4c57331f9b2" providerId="LiveId" clId="{9B620784-A96A-4A09-81E0-6311C54AB5CE}" dt="2023-10-23T17:15:02.998" v="6973" actId="20577"/>
        <pc:sldMkLst>
          <pc:docMk/>
          <pc:sldMk cId="3571386768" sldId="299"/>
        </pc:sldMkLst>
        <pc:spChg chg="mod">
          <ac:chgData name="Hein van Wanrooij" userId="ebcdd4c57331f9b2" providerId="LiveId" clId="{9B620784-A96A-4A09-81E0-6311C54AB5CE}" dt="2023-10-23T17:15:02.998" v="6973" actId="20577"/>
          <ac:spMkLst>
            <pc:docMk/>
            <pc:sldMk cId="3571386768" sldId="29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15:02.685" v="6972" actId="20577"/>
        <pc:sldMkLst>
          <pc:docMk/>
          <pc:sldMk cId="2173306215" sldId="300"/>
        </pc:sldMkLst>
        <pc:spChg chg="mod">
          <ac:chgData name="Hein van Wanrooij" userId="ebcdd4c57331f9b2" providerId="LiveId" clId="{9B620784-A96A-4A09-81E0-6311C54AB5CE}" dt="2023-10-23T17:15:02.685" v="6972" actId="20577"/>
          <ac:spMkLst>
            <pc:docMk/>
            <pc:sldMk cId="2173306215" sldId="30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10:22.774" v="6951" actId="20577"/>
          <ac:spMkLst>
            <pc:docMk/>
            <pc:sldMk cId="2173306215" sldId="300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09:14.483" v="6914" actId="1076"/>
        <pc:sldMkLst>
          <pc:docMk/>
          <pc:sldMk cId="1912272549" sldId="301"/>
        </pc:sldMkLst>
        <pc:spChg chg="mod">
          <ac:chgData name="Hein van Wanrooij" userId="ebcdd4c57331f9b2" providerId="LiveId" clId="{9B620784-A96A-4A09-81E0-6311C54AB5CE}" dt="2023-10-23T17:04:50.731" v="6540" actId="20577"/>
          <ac:spMkLst>
            <pc:docMk/>
            <pc:sldMk cId="1912272549" sldId="301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09:14.483" v="6914" actId="1076"/>
          <ac:spMkLst>
            <pc:docMk/>
            <pc:sldMk cId="1912272549" sldId="301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06:53.537" v="6739" actId="478"/>
          <ac:picMkLst>
            <pc:docMk/>
            <pc:sldMk cId="1912272549" sldId="301"/>
            <ac:picMk id="2050" creationId="{F53ED12C-B767-4E6E-596E-2226A9C7995E}"/>
          </ac:picMkLst>
        </pc:picChg>
        <pc:picChg chg="add mod">
          <ac:chgData name="Hein van Wanrooij" userId="ebcdd4c57331f9b2" providerId="LiveId" clId="{9B620784-A96A-4A09-81E0-6311C54AB5CE}" dt="2023-10-23T17:08:47.323" v="6900" actId="1076"/>
          <ac:picMkLst>
            <pc:docMk/>
            <pc:sldMk cId="1912272549" sldId="301"/>
            <ac:picMk id="3074" creationId="{2DD2262E-021C-2F95-CAD9-CFFBBFA4AF3C}"/>
          </ac:picMkLst>
        </pc:picChg>
      </pc:sldChg>
      <pc:sldChg chg="modSp add mod">
        <pc:chgData name="Hein van Wanrooij" userId="ebcdd4c57331f9b2" providerId="LiveId" clId="{9B620784-A96A-4A09-81E0-6311C54AB5CE}" dt="2023-10-23T17:16:40.019" v="7085" actId="20577"/>
        <pc:sldMkLst>
          <pc:docMk/>
          <pc:sldMk cId="4281381911" sldId="302"/>
        </pc:sldMkLst>
        <pc:spChg chg="mod">
          <ac:chgData name="Hein van Wanrooij" userId="ebcdd4c57331f9b2" providerId="LiveId" clId="{9B620784-A96A-4A09-81E0-6311C54AB5CE}" dt="2023-10-23T17:16:40.019" v="7085" actId="20577"/>
          <ac:spMkLst>
            <pc:docMk/>
            <pc:sldMk cId="4281381911" sldId="30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20:35.945" v="7327" actId="20577"/>
        <pc:sldMkLst>
          <pc:docMk/>
          <pc:sldMk cId="3257226835" sldId="303"/>
        </pc:sldMkLst>
        <pc:spChg chg="mod">
          <ac:chgData name="Hein van Wanrooij" userId="ebcdd4c57331f9b2" providerId="LiveId" clId="{9B620784-A96A-4A09-81E0-6311C54AB5CE}" dt="2023-10-23T17:16:32.838" v="7065" actId="20577"/>
          <ac:spMkLst>
            <pc:docMk/>
            <pc:sldMk cId="3257226835" sldId="30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20:35.945" v="7327" actId="20577"/>
          <ac:spMkLst>
            <pc:docMk/>
            <pc:sldMk cId="3257226835" sldId="303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16:25.397" v="7045" actId="20577"/>
        <pc:sldMkLst>
          <pc:docMk/>
          <pc:sldMk cId="4207846057" sldId="304"/>
        </pc:sldMkLst>
        <pc:spChg chg="mod">
          <ac:chgData name="Hein van Wanrooij" userId="ebcdd4c57331f9b2" providerId="LiveId" clId="{9B620784-A96A-4A09-81E0-6311C54AB5CE}" dt="2023-10-23T17:16:25.397" v="7045" actId="20577"/>
          <ac:spMkLst>
            <pc:docMk/>
            <pc:sldMk cId="4207846057" sldId="304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7:15:27.538" v="7006" actId="478"/>
          <ac:spMkLst>
            <pc:docMk/>
            <pc:sldMk cId="4207846057" sldId="304"/>
            <ac:spMk id="3" creationId="{DB06F687-CE9F-76FA-1900-5A7734587F0B}"/>
          </ac:spMkLst>
        </pc:spChg>
        <pc:picChg chg="del">
          <ac:chgData name="Hein van Wanrooij" userId="ebcdd4c57331f9b2" providerId="LiveId" clId="{9B620784-A96A-4A09-81E0-6311C54AB5CE}" dt="2023-10-23T17:15:26.232" v="7005" actId="478"/>
          <ac:picMkLst>
            <pc:docMk/>
            <pc:sldMk cId="4207846057" sldId="304"/>
            <ac:picMk id="3074" creationId="{2DD2262E-021C-2F95-CAD9-CFFBBFA4AF3C}"/>
          </ac:picMkLst>
        </pc:picChg>
        <pc:picChg chg="add mod">
          <ac:chgData name="Hein van Wanrooij" userId="ebcdd4c57331f9b2" providerId="LiveId" clId="{9B620784-A96A-4A09-81E0-6311C54AB5CE}" dt="2023-10-23T17:15:45.637" v="7011" actId="1076"/>
          <ac:picMkLst>
            <pc:docMk/>
            <pc:sldMk cId="4207846057" sldId="304"/>
            <ac:picMk id="4098" creationId="{CF995BA1-996C-7D81-4C6A-E7C8A1931DFE}"/>
          </ac:picMkLst>
        </pc:picChg>
        <pc:picChg chg="add del mod">
          <ac:chgData name="Hein van Wanrooij" userId="ebcdd4c57331f9b2" providerId="LiveId" clId="{9B620784-A96A-4A09-81E0-6311C54AB5CE}" dt="2023-10-23T17:15:58.228" v="7015" actId="478"/>
          <ac:picMkLst>
            <pc:docMk/>
            <pc:sldMk cId="4207846057" sldId="304"/>
            <ac:picMk id="4100" creationId="{D4C8EEC2-0F15-C9FF-590D-F6C23BF1B91C}"/>
          </ac:picMkLst>
        </pc:picChg>
        <pc:picChg chg="add mod">
          <ac:chgData name="Hein van Wanrooij" userId="ebcdd4c57331f9b2" providerId="LiveId" clId="{9B620784-A96A-4A09-81E0-6311C54AB5CE}" dt="2023-10-23T17:16:15.608" v="7018" actId="1076"/>
          <ac:picMkLst>
            <pc:docMk/>
            <pc:sldMk cId="4207846057" sldId="304"/>
            <ac:picMk id="4102" creationId="{BB7A0142-140E-1A9B-14DE-33F81D042AD6}"/>
          </ac:picMkLst>
        </pc:picChg>
      </pc:sldChg>
      <pc:sldChg chg="modSp add mod">
        <pc:chgData name="Hein van Wanrooij" userId="ebcdd4c57331f9b2" providerId="LiveId" clId="{9B620784-A96A-4A09-81E0-6311C54AB5CE}" dt="2023-10-23T17:28:45.430" v="7360" actId="20577"/>
        <pc:sldMkLst>
          <pc:docMk/>
          <pc:sldMk cId="747453642" sldId="305"/>
        </pc:sldMkLst>
        <pc:spChg chg="mod">
          <ac:chgData name="Hein van Wanrooij" userId="ebcdd4c57331f9b2" providerId="LiveId" clId="{9B620784-A96A-4A09-81E0-6311C54AB5CE}" dt="2023-10-23T17:28:45.430" v="7360" actId="20577"/>
          <ac:spMkLst>
            <pc:docMk/>
            <pc:sldMk cId="747453642" sldId="30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40:34.188" v="7713" actId="20577"/>
        <pc:sldMkLst>
          <pc:docMk/>
          <pc:sldMk cId="1972592825" sldId="306"/>
        </pc:sldMkLst>
        <pc:spChg chg="mod">
          <ac:chgData name="Hein van Wanrooij" userId="ebcdd4c57331f9b2" providerId="LiveId" clId="{9B620784-A96A-4A09-81E0-6311C54AB5CE}" dt="2023-10-23T17:29:03.922" v="7396" actId="20577"/>
          <ac:spMkLst>
            <pc:docMk/>
            <pc:sldMk cId="1972592825" sldId="30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40:34.188" v="7713" actId="20577"/>
          <ac:spMkLst>
            <pc:docMk/>
            <pc:sldMk cId="1972592825" sldId="306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40:02.809" v="7689" actId="1076"/>
        <pc:sldMkLst>
          <pc:docMk/>
          <pc:sldMk cId="2350284597" sldId="307"/>
        </pc:sldMkLst>
        <pc:spChg chg="mod">
          <ac:chgData name="Hein van Wanrooij" userId="ebcdd4c57331f9b2" providerId="LiveId" clId="{9B620784-A96A-4A09-81E0-6311C54AB5CE}" dt="2023-10-23T17:29:15.082" v="7433" actId="20577"/>
          <ac:spMkLst>
            <pc:docMk/>
            <pc:sldMk cId="2350284597" sldId="307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7:28:50.999" v="7361" actId="478"/>
          <ac:picMkLst>
            <pc:docMk/>
            <pc:sldMk cId="2350284597" sldId="307"/>
            <ac:picMk id="4098" creationId="{CF995BA1-996C-7D81-4C6A-E7C8A1931DFE}"/>
          </ac:picMkLst>
        </pc:picChg>
        <pc:picChg chg="del">
          <ac:chgData name="Hein van Wanrooij" userId="ebcdd4c57331f9b2" providerId="LiveId" clId="{9B620784-A96A-4A09-81E0-6311C54AB5CE}" dt="2023-10-23T17:28:51.385" v="7362" actId="478"/>
          <ac:picMkLst>
            <pc:docMk/>
            <pc:sldMk cId="2350284597" sldId="307"/>
            <ac:picMk id="4102" creationId="{BB7A0142-140E-1A9B-14DE-33F81D042AD6}"/>
          </ac:picMkLst>
        </pc:picChg>
        <pc:picChg chg="add del mod">
          <ac:chgData name="Hein van Wanrooij" userId="ebcdd4c57331f9b2" providerId="LiveId" clId="{9B620784-A96A-4A09-81E0-6311C54AB5CE}" dt="2023-10-23T17:39:56.837" v="7684" actId="478"/>
          <ac:picMkLst>
            <pc:docMk/>
            <pc:sldMk cId="2350284597" sldId="307"/>
            <ac:picMk id="5122" creationId="{6766B119-148B-78B5-DB66-ECE2EB18AE2F}"/>
          </ac:picMkLst>
        </pc:picChg>
        <pc:picChg chg="add mod">
          <ac:chgData name="Hein van Wanrooij" userId="ebcdd4c57331f9b2" providerId="LiveId" clId="{9B620784-A96A-4A09-81E0-6311C54AB5CE}" dt="2023-10-23T17:40:02.809" v="7689" actId="1076"/>
          <ac:picMkLst>
            <pc:docMk/>
            <pc:sldMk cId="2350284597" sldId="307"/>
            <ac:picMk id="5124" creationId="{9BD0D649-40D7-BC82-2313-FCBFC0F8457E}"/>
          </ac:picMkLst>
        </pc:picChg>
      </pc:sldChg>
      <pc:sldChg chg="modSp add mod">
        <pc:chgData name="Hein van Wanrooij" userId="ebcdd4c57331f9b2" providerId="LiveId" clId="{9B620784-A96A-4A09-81E0-6311C54AB5CE}" dt="2023-10-23T17:41:16.460" v="7724" actId="20577"/>
        <pc:sldMkLst>
          <pc:docMk/>
          <pc:sldMk cId="3452774304" sldId="308"/>
        </pc:sldMkLst>
        <pc:spChg chg="mod">
          <ac:chgData name="Hein van Wanrooij" userId="ebcdd4c57331f9b2" providerId="LiveId" clId="{9B620784-A96A-4A09-81E0-6311C54AB5CE}" dt="2023-10-23T17:41:16.460" v="7724" actId="20577"/>
          <ac:spMkLst>
            <pc:docMk/>
            <pc:sldMk cId="3452774304" sldId="30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7:56:36.755" v="8519" actId="20577"/>
        <pc:sldMkLst>
          <pc:docMk/>
          <pc:sldMk cId="2146368150" sldId="309"/>
        </pc:sldMkLst>
        <pc:spChg chg="mod">
          <ac:chgData name="Hein van Wanrooij" userId="ebcdd4c57331f9b2" providerId="LiveId" clId="{9B620784-A96A-4A09-81E0-6311C54AB5CE}" dt="2023-10-23T17:41:22.903" v="7732" actId="20577"/>
          <ac:spMkLst>
            <pc:docMk/>
            <pc:sldMk cId="2146368150" sldId="30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7:56:36.755" v="8519" actId="20577"/>
          <ac:spMkLst>
            <pc:docMk/>
            <pc:sldMk cId="2146368150" sldId="309"/>
            <ac:spMk id="4" creationId="{0C270B7A-0EAC-B39A-6A17-BB13416FF1A1}"/>
          </ac:spMkLst>
        </pc:spChg>
      </pc:sldChg>
      <pc:sldChg chg="addSp delSp modSp add mod">
        <pc:chgData name="Hein van Wanrooij" userId="ebcdd4c57331f9b2" providerId="LiveId" clId="{9B620784-A96A-4A09-81E0-6311C54AB5CE}" dt="2023-10-23T17:53:11.758" v="8395"/>
        <pc:sldMkLst>
          <pc:docMk/>
          <pc:sldMk cId="3575846952" sldId="310"/>
        </pc:sldMkLst>
        <pc:spChg chg="mod">
          <ac:chgData name="Hein van Wanrooij" userId="ebcdd4c57331f9b2" providerId="LiveId" clId="{9B620784-A96A-4A09-81E0-6311C54AB5CE}" dt="2023-10-23T17:41:28.568" v="7737" actId="20577"/>
          <ac:spMkLst>
            <pc:docMk/>
            <pc:sldMk cId="3575846952" sldId="310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3T17:52:36.105" v="8376" actId="14100"/>
          <ac:spMkLst>
            <pc:docMk/>
            <pc:sldMk cId="3575846952" sldId="310"/>
            <ac:spMk id="3" creationId="{53908EEE-BB88-1A92-B05E-091649BBA461}"/>
          </ac:spMkLst>
        </pc:spChg>
        <pc:spChg chg="add mod">
          <ac:chgData name="Hein van Wanrooij" userId="ebcdd4c57331f9b2" providerId="LiveId" clId="{9B620784-A96A-4A09-81E0-6311C54AB5CE}" dt="2023-10-23T17:52:43.668" v="8382" actId="6549"/>
          <ac:spMkLst>
            <pc:docMk/>
            <pc:sldMk cId="3575846952" sldId="310"/>
            <ac:spMk id="10" creationId="{6EADD8E6-0C3E-1ED4-A718-2D631678D09F}"/>
          </ac:spMkLst>
        </pc:spChg>
        <pc:spChg chg="add del mod">
          <ac:chgData name="Hein van Wanrooij" userId="ebcdd4c57331f9b2" providerId="LiveId" clId="{9B620784-A96A-4A09-81E0-6311C54AB5CE}" dt="2023-10-23T17:53:11.758" v="8395"/>
          <ac:spMkLst>
            <pc:docMk/>
            <pc:sldMk cId="3575846952" sldId="310"/>
            <ac:spMk id="11" creationId="{CC76F77A-86EB-39EC-0427-AE5DDA9176FB}"/>
          </ac:spMkLst>
        </pc:spChg>
        <pc:spChg chg="add mod">
          <ac:chgData name="Hein van Wanrooij" userId="ebcdd4c57331f9b2" providerId="LiveId" clId="{9B620784-A96A-4A09-81E0-6311C54AB5CE}" dt="2023-10-23T17:53:10.609" v="8393" actId="14100"/>
          <ac:spMkLst>
            <pc:docMk/>
            <pc:sldMk cId="3575846952" sldId="310"/>
            <ac:spMk id="12" creationId="{41A0FD56-8A49-84E8-D841-DA6DCB48CA6B}"/>
          </ac:spMkLst>
        </pc:spChg>
        <pc:picChg chg="add del mod">
          <ac:chgData name="Hein van Wanrooij" userId="ebcdd4c57331f9b2" providerId="LiveId" clId="{9B620784-A96A-4A09-81E0-6311C54AB5CE}" dt="2023-10-23T17:49:58.905" v="8355" actId="478"/>
          <ac:picMkLst>
            <pc:docMk/>
            <pc:sldMk cId="3575846952" sldId="310"/>
            <ac:picMk id="7" creationId="{6C7BA440-7C4B-DD4C-7DF6-28B2611D792A}"/>
          </ac:picMkLst>
        </pc:picChg>
        <pc:picChg chg="del">
          <ac:chgData name="Hein van Wanrooij" userId="ebcdd4c57331f9b2" providerId="LiveId" clId="{9B620784-A96A-4A09-81E0-6311C54AB5CE}" dt="2023-10-23T17:41:25.905" v="7733" actId="478"/>
          <ac:picMkLst>
            <pc:docMk/>
            <pc:sldMk cId="3575846952" sldId="310"/>
            <ac:picMk id="5124" creationId="{9BD0D649-40D7-BC82-2313-FCBFC0F8457E}"/>
          </ac:picMkLst>
        </pc:picChg>
        <pc:picChg chg="add mod">
          <ac:chgData name="Hein van Wanrooij" userId="ebcdd4c57331f9b2" providerId="LiveId" clId="{9B620784-A96A-4A09-81E0-6311C54AB5CE}" dt="2023-10-23T17:50:38.388" v="8361" actId="1076"/>
          <ac:picMkLst>
            <pc:docMk/>
            <pc:sldMk cId="3575846952" sldId="310"/>
            <ac:picMk id="6146" creationId="{B6AB8BED-BB96-9A70-AD11-31C48C5A7D08}"/>
          </ac:picMkLst>
        </pc:picChg>
        <pc:picChg chg="add mod">
          <ac:chgData name="Hein van Wanrooij" userId="ebcdd4c57331f9b2" providerId="LiveId" clId="{9B620784-A96A-4A09-81E0-6311C54AB5CE}" dt="2023-10-23T17:52:07.503" v="8367" actId="1076"/>
          <ac:picMkLst>
            <pc:docMk/>
            <pc:sldMk cId="3575846952" sldId="310"/>
            <ac:picMk id="6148" creationId="{8DBF7F01-CCC5-2433-08F3-3CC8062B026B}"/>
          </ac:picMkLst>
        </pc:picChg>
        <pc:picChg chg="add mod">
          <ac:chgData name="Hein van Wanrooij" userId="ebcdd4c57331f9b2" providerId="LiveId" clId="{9B620784-A96A-4A09-81E0-6311C54AB5CE}" dt="2023-10-23T17:52:12.583" v="8371" actId="1076"/>
          <ac:picMkLst>
            <pc:docMk/>
            <pc:sldMk cId="3575846952" sldId="310"/>
            <ac:picMk id="6150" creationId="{1C74882B-6358-76DF-FC8C-F59664633602}"/>
          </ac:picMkLst>
        </pc:picChg>
      </pc:sldChg>
      <pc:sldChg chg="modSp add mod">
        <pc:chgData name="Hein van Wanrooij" userId="ebcdd4c57331f9b2" providerId="LiveId" clId="{9B620784-A96A-4A09-81E0-6311C54AB5CE}" dt="2023-10-23T18:05:39.867" v="8543" actId="20577"/>
        <pc:sldMkLst>
          <pc:docMk/>
          <pc:sldMk cId="174963777" sldId="311"/>
        </pc:sldMkLst>
        <pc:spChg chg="mod">
          <ac:chgData name="Hein van Wanrooij" userId="ebcdd4c57331f9b2" providerId="LiveId" clId="{9B620784-A96A-4A09-81E0-6311C54AB5CE}" dt="2023-10-23T18:05:39.867" v="8543" actId="20577"/>
          <ac:spMkLst>
            <pc:docMk/>
            <pc:sldMk cId="174963777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898446181" sldId="311"/>
        </pc:sldMkLst>
        <pc:spChg chg="mod">
          <ac:chgData name="Hein van Wanrooij" userId="ebcdd4c57331f9b2" providerId="LiveId" clId="{9B620784-A96A-4A09-81E0-6311C54AB5CE}" dt="2023-10-23T18:05:16.591" v="8525" actId="20577"/>
          <ac:spMkLst>
            <pc:docMk/>
            <pc:sldMk cId="3898446181" sldId="311"/>
            <ac:spMk id="4" creationId="{61ED484A-E87E-7D07-D06C-3D405D336CC2}"/>
          </ac:spMkLst>
        </pc:spChg>
      </pc:sldChg>
      <pc:sldChg chg="modSp add del mod">
        <pc:chgData name="Hein van Wanrooij" userId="ebcdd4c57331f9b2" providerId="LiveId" clId="{9B620784-A96A-4A09-81E0-6311C54AB5CE}" dt="2023-10-23T18:05:34.398" v="8533" actId="47"/>
        <pc:sldMkLst>
          <pc:docMk/>
          <pc:sldMk cId="3472241608" sldId="312"/>
        </pc:sldMkLst>
        <pc:spChg chg="mod">
          <ac:chgData name="Hein van Wanrooij" userId="ebcdd4c57331f9b2" providerId="LiveId" clId="{9B620784-A96A-4A09-81E0-6311C54AB5CE}" dt="2023-10-23T18:05:21.384" v="8532" actId="20577"/>
          <ac:spMkLst>
            <pc:docMk/>
            <pc:sldMk cId="3472241608" sldId="312"/>
            <ac:spMk id="2" creationId="{C2F5861A-BCDE-D2A4-C355-05C8119ED351}"/>
          </ac:spMkLst>
        </pc:spChg>
      </pc:sldChg>
      <pc:sldChg chg="modSp add mod">
        <pc:chgData name="Hein van Wanrooij" userId="ebcdd4c57331f9b2" providerId="LiveId" clId="{9B620784-A96A-4A09-81E0-6311C54AB5CE}" dt="2023-10-23T18:07:09.281" v="8611" actId="20577"/>
        <pc:sldMkLst>
          <pc:docMk/>
          <pc:sldMk cId="4253895074" sldId="312"/>
        </pc:sldMkLst>
        <pc:spChg chg="mod">
          <ac:chgData name="Hein van Wanrooij" userId="ebcdd4c57331f9b2" providerId="LiveId" clId="{9B620784-A96A-4A09-81E0-6311C54AB5CE}" dt="2023-10-23T18:07:09.281" v="8611" actId="20577"/>
          <ac:spMkLst>
            <pc:docMk/>
            <pc:sldMk cId="4253895074" sldId="31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6:45.413" v="8602" actId="20577"/>
          <ac:spMkLst>
            <pc:docMk/>
            <pc:sldMk cId="4253895074" sldId="31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06:15.448" v="8572" actId="1076"/>
        <pc:sldMkLst>
          <pc:docMk/>
          <pc:sldMk cId="1067620883" sldId="313"/>
        </pc:sldMkLst>
        <pc:spChg chg="mod">
          <ac:chgData name="Hein van Wanrooij" userId="ebcdd4c57331f9b2" providerId="LiveId" clId="{9B620784-A96A-4A09-81E0-6311C54AB5CE}" dt="2023-10-23T18:05:44.859" v="8552" actId="20577"/>
          <ac:spMkLst>
            <pc:docMk/>
            <pc:sldMk cId="1067620883" sldId="31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05:50.722" v="8565" actId="20577"/>
          <ac:spMkLst>
            <pc:docMk/>
            <pc:sldMk cId="1067620883" sldId="313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05:52.152" v="8566" actId="478"/>
          <ac:picMkLst>
            <pc:docMk/>
            <pc:sldMk cId="1067620883" sldId="313"/>
            <ac:picMk id="1026" creationId="{F7B3A1DE-308E-109A-486E-DB59A25EDFA2}"/>
          </ac:picMkLst>
        </pc:picChg>
        <pc:picChg chg="add mod">
          <ac:chgData name="Hein van Wanrooij" userId="ebcdd4c57331f9b2" providerId="LiveId" clId="{9B620784-A96A-4A09-81E0-6311C54AB5CE}" dt="2023-10-23T18:06:15.448" v="8572" actId="1076"/>
          <ac:picMkLst>
            <pc:docMk/>
            <pc:sldMk cId="1067620883" sldId="313"/>
            <ac:picMk id="7170" creationId="{FC1E7357-DAEA-0E8F-8A78-97BF05072BF1}"/>
          </ac:picMkLst>
        </pc:picChg>
      </pc:sldChg>
      <pc:sldChg chg="add del">
        <pc:chgData name="Hein van Wanrooij" userId="ebcdd4c57331f9b2" providerId="LiveId" clId="{9B620784-A96A-4A09-81E0-6311C54AB5CE}" dt="2023-10-23T18:05:34.398" v="8533" actId="47"/>
        <pc:sldMkLst>
          <pc:docMk/>
          <pc:sldMk cId="3976656679" sldId="313"/>
        </pc:sldMkLst>
      </pc:sldChg>
      <pc:sldChg chg="modSp add mod">
        <pc:chgData name="Hein van Wanrooij" userId="ebcdd4c57331f9b2" providerId="LiveId" clId="{9B620784-A96A-4A09-81E0-6311C54AB5CE}" dt="2023-10-23T18:11:27.112" v="8616" actId="20577"/>
        <pc:sldMkLst>
          <pc:docMk/>
          <pc:sldMk cId="3842158581" sldId="314"/>
        </pc:sldMkLst>
        <pc:spChg chg="mod">
          <ac:chgData name="Hein van Wanrooij" userId="ebcdd4c57331f9b2" providerId="LiveId" clId="{9B620784-A96A-4A09-81E0-6311C54AB5CE}" dt="2023-10-23T18:11:27.112" v="8616" actId="20577"/>
          <ac:spMkLst>
            <pc:docMk/>
            <pc:sldMk cId="3842158581" sldId="31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14:16.441" v="8890" actId="20577"/>
        <pc:sldMkLst>
          <pc:docMk/>
          <pc:sldMk cId="1007192214" sldId="315"/>
        </pc:sldMkLst>
        <pc:spChg chg="mod">
          <ac:chgData name="Hein van Wanrooij" userId="ebcdd4c57331f9b2" providerId="LiveId" clId="{9B620784-A96A-4A09-81E0-6311C54AB5CE}" dt="2023-10-23T18:11:32.619" v="8626" actId="20577"/>
          <ac:spMkLst>
            <pc:docMk/>
            <pc:sldMk cId="1007192214" sldId="31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14:16.441" v="8890" actId="20577"/>
          <ac:spMkLst>
            <pc:docMk/>
            <pc:sldMk cId="1007192214" sldId="315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14:33.743" v="8898" actId="1076"/>
        <pc:sldMkLst>
          <pc:docMk/>
          <pc:sldMk cId="3612160122" sldId="316"/>
        </pc:sldMkLst>
        <pc:spChg chg="mod">
          <ac:chgData name="Hein van Wanrooij" userId="ebcdd4c57331f9b2" providerId="LiveId" clId="{9B620784-A96A-4A09-81E0-6311C54AB5CE}" dt="2023-10-23T18:11:36.532" v="8630" actId="20577"/>
          <ac:spMkLst>
            <pc:docMk/>
            <pc:sldMk cId="3612160122" sldId="316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3T18:14:31.573" v="8895" actId="478"/>
          <ac:spMkLst>
            <pc:docMk/>
            <pc:sldMk cId="3612160122" sldId="316"/>
            <ac:spMk id="6" creationId="{0ED983DA-E145-C70F-B5C1-4BDF21B5A2E2}"/>
          </ac:spMkLst>
        </pc:spChg>
        <pc:picChg chg="del">
          <ac:chgData name="Hein van Wanrooij" userId="ebcdd4c57331f9b2" providerId="LiveId" clId="{9B620784-A96A-4A09-81E0-6311C54AB5CE}" dt="2023-10-23T18:13:49.935" v="8836" actId="478"/>
          <ac:picMkLst>
            <pc:docMk/>
            <pc:sldMk cId="3612160122" sldId="316"/>
            <ac:picMk id="7170" creationId="{FC1E7357-DAEA-0E8F-8A78-97BF05072BF1}"/>
          </ac:picMkLst>
        </pc:picChg>
        <pc:picChg chg="add mod">
          <ac:chgData name="Hein van Wanrooij" userId="ebcdd4c57331f9b2" providerId="LiveId" clId="{9B620784-A96A-4A09-81E0-6311C54AB5CE}" dt="2023-10-23T18:14:32.838" v="8896" actId="1076"/>
          <ac:picMkLst>
            <pc:docMk/>
            <pc:sldMk cId="3612160122" sldId="316"/>
            <ac:picMk id="9218" creationId="{4F717EEF-3B72-B0DE-4C09-22E59762B624}"/>
          </ac:picMkLst>
        </pc:picChg>
        <pc:picChg chg="add mod">
          <ac:chgData name="Hein van Wanrooij" userId="ebcdd4c57331f9b2" providerId="LiveId" clId="{9B620784-A96A-4A09-81E0-6311C54AB5CE}" dt="2023-10-23T18:14:33.743" v="8898" actId="1076"/>
          <ac:picMkLst>
            <pc:docMk/>
            <pc:sldMk cId="3612160122" sldId="316"/>
            <ac:picMk id="9220" creationId="{99E37403-5850-E2F3-E871-8A495417DAFD}"/>
          </ac:picMkLst>
        </pc:picChg>
      </pc:sldChg>
      <pc:sldChg chg="modSp add mod">
        <pc:chgData name="Hein van Wanrooij" userId="ebcdd4c57331f9b2" providerId="LiveId" clId="{9B620784-A96A-4A09-81E0-6311C54AB5CE}" dt="2023-10-23T18:17:47.007" v="8907" actId="20577"/>
        <pc:sldMkLst>
          <pc:docMk/>
          <pc:sldMk cId="2947875900" sldId="317"/>
        </pc:sldMkLst>
        <pc:spChg chg="mod">
          <ac:chgData name="Hein van Wanrooij" userId="ebcdd4c57331f9b2" providerId="LiveId" clId="{9B620784-A96A-4A09-81E0-6311C54AB5CE}" dt="2023-10-23T18:17:47.007" v="8907" actId="20577"/>
          <ac:spMkLst>
            <pc:docMk/>
            <pc:sldMk cId="2947875900" sldId="31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3T18:20:17.897" v="9169" actId="20577"/>
        <pc:sldMkLst>
          <pc:docMk/>
          <pc:sldMk cId="1171845123" sldId="318"/>
        </pc:sldMkLst>
        <pc:spChg chg="mod">
          <ac:chgData name="Hein van Wanrooij" userId="ebcdd4c57331f9b2" providerId="LiveId" clId="{9B620784-A96A-4A09-81E0-6311C54AB5CE}" dt="2023-10-23T18:17:50.937" v="8915" actId="20577"/>
          <ac:spMkLst>
            <pc:docMk/>
            <pc:sldMk cId="1171845123" sldId="31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3T18:20:17.897" v="9169" actId="20577"/>
          <ac:spMkLst>
            <pc:docMk/>
            <pc:sldMk cId="1171845123" sldId="31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3T18:22:39.220" v="9196" actId="1076"/>
        <pc:sldMkLst>
          <pc:docMk/>
          <pc:sldMk cId="1919354773" sldId="319"/>
        </pc:sldMkLst>
        <pc:spChg chg="mod">
          <ac:chgData name="Hein van Wanrooij" userId="ebcdd4c57331f9b2" providerId="LiveId" clId="{9B620784-A96A-4A09-81E0-6311C54AB5CE}" dt="2023-10-23T18:21:01.029" v="9177" actId="20577"/>
          <ac:spMkLst>
            <pc:docMk/>
            <pc:sldMk cId="1919354773" sldId="319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3T18:21:02.927" v="9179" actId="478"/>
          <ac:picMkLst>
            <pc:docMk/>
            <pc:sldMk cId="1919354773" sldId="319"/>
            <ac:picMk id="9218" creationId="{4F717EEF-3B72-B0DE-4C09-22E59762B624}"/>
          </ac:picMkLst>
        </pc:picChg>
        <pc:picChg chg="del">
          <ac:chgData name="Hein van Wanrooij" userId="ebcdd4c57331f9b2" providerId="LiveId" clId="{9B620784-A96A-4A09-81E0-6311C54AB5CE}" dt="2023-10-23T18:21:02.422" v="9178" actId="478"/>
          <ac:picMkLst>
            <pc:docMk/>
            <pc:sldMk cId="1919354773" sldId="319"/>
            <ac:picMk id="9220" creationId="{99E37403-5850-E2F3-E871-8A495417DAFD}"/>
          </ac:picMkLst>
        </pc:picChg>
        <pc:picChg chg="add mod">
          <ac:chgData name="Hein van Wanrooij" userId="ebcdd4c57331f9b2" providerId="LiveId" clId="{9B620784-A96A-4A09-81E0-6311C54AB5CE}" dt="2023-10-23T18:22:30.956" v="9194" actId="1076"/>
          <ac:picMkLst>
            <pc:docMk/>
            <pc:sldMk cId="1919354773" sldId="319"/>
            <ac:picMk id="10242" creationId="{F6A25EB3-A3A5-4179-B3C2-3FF578D97D0A}"/>
          </ac:picMkLst>
        </pc:picChg>
        <pc:picChg chg="add mod">
          <ac:chgData name="Hein van Wanrooij" userId="ebcdd4c57331f9b2" providerId="LiveId" clId="{9B620784-A96A-4A09-81E0-6311C54AB5CE}" dt="2023-10-23T18:22:31.777" v="9195" actId="1076"/>
          <ac:picMkLst>
            <pc:docMk/>
            <pc:sldMk cId="1919354773" sldId="319"/>
            <ac:picMk id="10244" creationId="{FCE32C05-7CAC-B451-9750-EBE69637FFE7}"/>
          </ac:picMkLst>
        </pc:picChg>
        <pc:picChg chg="add mod">
          <ac:chgData name="Hein van Wanrooij" userId="ebcdd4c57331f9b2" providerId="LiveId" clId="{9B620784-A96A-4A09-81E0-6311C54AB5CE}" dt="2023-10-23T18:22:39.220" v="9196" actId="1076"/>
          <ac:picMkLst>
            <pc:docMk/>
            <pc:sldMk cId="1919354773" sldId="319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1:09.460" v="9210" actId="20577"/>
        <pc:sldMkLst>
          <pc:docMk/>
          <pc:sldMk cId="3540332050" sldId="320"/>
        </pc:sldMkLst>
        <pc:spChg chg="mod">
          <ac:chgData name="Hein van Wanrooij" userId="ebcdd4c57331f9b2" providerId="LiveId" clId="{9B620784-A96A-4A09-81E0-6311C54AB5CE}" dt="2023-10-25T12:11:09.460" v="9210" actId="20577"/>
          <ac:spMkLst>
            <pc:docMk/>
            <pc:sldMk cId="3540332050" sldId="320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15:43.947" v="9461" actId="207"/>
        <pc:sldMkLst>
          <pc:docMk/>
          <pc:sldMk cId="1224063324" sldId="321"/>
        </pc:sldMkLst>
        <pc:spChg chg="mod">
          <ac:chgData name="Hein van Wanrooij" userId="ebcdd4c57331f9b2" providerId="LiveId" clId="{9B620784-A96A-4A09-81E0-6311C54AB5CE}" dt="2023-10-25T12:11:17.809" v="9227" actId="20577"/>
          <ac:spMkLst>
            <pc:docMk/>
            <pc:sldMk cId="1224063324" sldId="321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15:43.947" v="9461" actId="207"/>
          <ac:spMkLst>
            <pc:docMk/>
            <pc:sldMk cId="1224063324" sldId="321"/>
            <ac:spMk id="3" creationId="{7988AA68-FB88-7C7C-5E47-2AE86A2EFD72}"/>
          </ac:spMkLst>
        </pc:spChg>
      </pc:sldChg>
      <pc:sldChg chg="addSp delSp modSp add mod setBg addAnim delAnim">
        <pc:chgData name="Hein van Wanrooij" userId="ebcdd4c57331f9b2" providerId="LiveId" clId="{9B620784-A96A-4A09-81E0-6311C54AB5CE}" dt="2023-10-25T12:13:10.151" v="9282" actId="1076"/>
        <pc:sldMkLst>
          <pc:docMk/>
          <pc:sldMk cId="2039793275" sldId="322"/>
        </pc:sldMkLst>
        <pc:spChg chg="mod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2" creationId="{C2F5861A-BCDE-D2A4-C355-05C8119ED351}"/>
          </ac:spMkLst>
        </pc:spChg>
        <pc:spChg chg="add del">
          <ac:chgData name="Hein van Wanrooij" userId="ebcdd4c57331f9b2" providerId="LiveId" clId="{9B620784-A96A-4A09-81E0-6311C54AB5CE}" dt="2023-10-25T12:12:59.741" v="9277" actId="26606"/>
          <ac:spMkLst>
            <pc:docMk/>
            <pc:sldMk cId="2039793275" sldId="322"/>
            <ac:spMk id="1037" creationId="{022BDE4A-8A20-4A69-9C5A-581C82036A4D}"/>
          </ac:spMkLst>
        </pc:spChg>
        <pc:picChg chg="add mod ord">
          <ac:chgData name="Hein van Wanrooij" userId="ebcdd4c57331f9b2" providerId="LiveId" clId="{9B620784-A96A-4A09-81E0-6311C54AB5CE}" dt="2023-10-25T12:13:10.151" v="9282" actId="1076"/>
          <ac:picMkLst>
            <pc:docMk/>
            <pc:sldMk cId="2039793275" sldId="322"/>
            <ac:picMk id="1026" creationId="{C1BC1207-1351-659A-67A6-D6D15DAC4DE1}"/>
          </ac:picMkLst>
        </pc:picChg>
        <pc:picChg chg="add del mod">
          <ac:chgData name="Hein van Wanrooij" userId="ebcdd4c57331f9b2" providerId="LiveId" clId="{9B620784-A96A-4A09-81E0-6311C54AB5CE}" dt="2023-10-25T12:12:12.763" v="9252" actId="478"/>
          <ac:picMkLst>
            <pc:docMk/>
            <pc:sldMk cId="2039793275" sldId="322"/>
            <ac:picMk id="1028" creationId="{5FDA1B10-70DD-3076-95E6-9679BBE0AF0D}"/>
          </ac:picMkLst>
        </pc:picChg>
        <pc:picChg chg="add del mod">
          <ac:chgData name="Hein van Wanrooij" userId="ebcdd4c57331f9b2" providerId="LiveId" clId="{9B620784-A96A-4A09-81E0-6311C54AB5CE}" dt="2023-10-25T12:12:18.691" v="9256" actId="478"/>
          <ac:picMkLst>
            <pc:docMk/>
            <pc:sldMk cId="2039793275" sldId="322"/>
            <ac:picMk id="1030" creationId="{391E1346-0016-195A-6B4E-089D10F936CF}"/>
          </ac:picMkLst>
        </pc:picChg>
        <pc:picChg chg="add mod">
          <ac:chgData name="Hein van Wanrooij" userId="ebcdd4c57331f9b2" providerId="LiveId" clId="{9B620784-A96A-4A09-81E0-6311C54AB5CE}" dt="2023-10-25T12:13:06.379" v="9280" actId="1076"/>
          <ac:picMkLst>
            <pc:docMk/>
            <pc:sldMk cId="2039793275" sldId="322"/>
            <ac:picMk id="1032" creationId="{44A06955-F1FA-D304-ACFB-E0C72AC8568E}"/>
          </ac:picMkLst>
        </pc:picChg>
        <pc:picChg chg="del mod">
          <ac:chgData name="Hein van Wanrooij" userId="ebcdd4c57331f9b2" providerId="LiveId" clId="{9B620784-A96A-4A09-81E0-6311C54AB5CE}" dt="2023-10-25T12:11:26.790" v="9245" actId="478"/>
          <ac:picMkLst>
            <pc:docMk/>
            <pc:sldMk cId="2039793275" sldId="322"/>
            <ac:picMk id="10242" creationId="{F6A25EB3-A3A5-4179-B3C2-3FF578D97D0A}"/>
          </ac:picMkLst>
        </pc:picChg>
        <pc:picChg chg="del mod">
          <ac:chgData name="Hein van Wanrooij" userId="ebcdd4c57331f9b2" providerId="LiveId" clId="{9B620784-A96A-4A09-81E0-6311C54AB5CE}" dt="2023-10-25T12:11:25.452" v="9242" actId="478"/>
          <ac:picMkLst>
            <pc:docMk/>
            <pc:sldMk cId="2039793275" sldId="322"/>
            <ac:picMk id="10244" creationId="{FCE32C05-7CAC-B451-9750-EBE69637FFE7}"/>
          </ac:picMkLst>
        </pc:picChg>
        <pc:picChg chg="del">
          <ac:chgData name="Hein van Wanrooij" userId="ebcdd4c57331f9b2" providerId="LiveId" clId="{9B620784-A96A-4A09-81E0-6311C54AB5CE}" dt="2023-10-25T12:11:25.837" v="9243" actId="478"/>
          <ac:picMkLst>
            <pc:docMk/>
            <pc:sldMk cId="2039793275" sldId="322"/>
            <ac:picMk id="10246" creationId="{39962FC7-95C6-9308-3F7C-F155BC5A22B0}"/>
          </ac:picMkLst>
        </pc:picChg>
      </pc:sldChg>
      <pc:sldChg chg="modSp add mod">
        <pc:chgData name="Hein van Wanrooij" userId="ebcdd4c57331f9b2" providerId="LiveId" clId="{9B620784-A96A-4A09-81E0-6311C54AB5CE}" dt="2023-10-25T12:19:41.645" v="9485" actId="20577"/>
        <pc:sldMkLst>
          <pc:docMk/>
          <pc:sldMk cId="59881046" sldId="323"/>
        </pc:sldMkLst>
        <pc:spChg chg="mod">
          <ac:chgData name="Hein van Wanrooij" userId="ebcdd4c57331f9b2" providerId="LiveId" clId="{9B620784-A96A-4A09-81E0-6311C54AB5CE}" dt="2023-10-25T12:19:41.645" v="9485" actId="20577"/>
          <ac:spMkLst>
            <pc:docMk/>
            <pc:sldMk cId="59881046" sldId="323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23:58.999" v="9626" actId="207"/>
        <pc:sldMkLst>
          <pc:docMk/>
          <pc:sldMk cId="4260478496" sldId="324"/>
        </pc:sldMkLst>
        <pc:spChg chg="mod">
          <ac:chgData name="Hein van Wanrooij" userId="ebcdd4c57331f9b2" providerId="LiveId" clId="{9B620784-A96A-4A09-81E0-6311C54AB5CE}" dt="2023-10-25T12:19:46.873" v="9502" actId="20577"/>
          <ac:spMkLst>
            <pc:docMk/>
            <pc:sldMk cId="4260478496" sldId="324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23:58.999" v="9626" actId="207"/>
          <ac:spMkLst>
            <pc:docMk/>
            <pc:sldMk cId="4260478496" sldId="324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20:27.185" v="9531" actId="14100"/>
        <pc:sldMkLst>
          <pc:docMk/>
          <pc:sldMk cId="2428194903" sldId="325"/>
        </pc:sldMkLst>
        <pc:spChg chg="mod">
          <ac:chgData name="Hein van Wanrooij" userId="ebcdd4c57331f9b2" providerId="LiveId" clId="{9B620784-A96A-4A09-81E0-6311C54AB5CE}" dt="2023-10-25T12:19:55.295" v="9523" actId="20577"/>
          <ac:spMkLst>
            <pc:docMk/>
            <pc:sldMk cId="2428194903" sldId="325"/>
            <ac:spMk id="2" creationId="{C2F5861A-BCDE-D2A4-C355-05C8119ED351}"/>
          </ac:spMkLst>
        </pc:spChg>
        <pc:picChg chg="del">
          <ac:chgData name="Hein van Wanrooij" userId="ebcdd4c57331f9b2" providerId="LiveId" clId="{9B620784-A96A-4A09-81E0-6311C54AB5CE}" dt="2023-10-25T12:19:57.271" v="9525" actId="478"/>
          <ac:picMkLst>
            <pc:docMk/>
            <pc:sldMk cId="2428194903" sldId="325"/>
            <ac:picMk id="1026" creationId="{C1BC1207-1351-659A-67A6-D6D15DAC4DE1}"/>
          </ac:picMkLst>
        </pc:picChg>
        <pc:picChg chg="del">
          <ac:chgData name="Hein van Wanrooij" userId="ebcdd4c57331f9b2" providerId="LiveId" clId="{9B620784-A96A-4A09-81E0-6311C54AB5CE}" dt="2023-10-25T12:19:56.953" v="9524" actId="478"/>
          <ac:picMkLst>
            <pc:docMk/>
            <pc:sldMk cId="2428194903" sldId="325"/>
            <ac:picMk id="1032" creationId="{44A06955-F1FA-D304-ACFB-E0C72AC8568E}"/>
          </ac:picMkLst>
        </pc:picChg>
        <pc:picChg chg="add mod">
          <ac:chgData name="Hein van Wanrooij" userId="ebcdd4c57331f9b2" providerId="LiveId" clId="{9B620784-A96A-4A09-81E0-6311C54AB5CE}" dt="2023-10-25T12:20:27.185" v="9531" actId="14100"/>
          <ac:picMkLst>
            <pc:docMk/>
            <pc:sldMk cId="2428194903" sldId="325"/>
            <ac:picMk id="2050" creationId="{A7C60FA7-821C-5EB5-C426-1547C51FAEE4}"/>
          </ac:picMkLst>
        </pc:picChg>
      </pc:sldChg>
      <pc:sldChg chg="modSp add mod">
        <pc:chgData name="Hein van Wanrooij" userId="ebcdd4c57331f9b2" providerId="LiveId" clId="{9B620784-A96A-4A09-81E0-6311C54AB5CE}" dt="2023-10-25T12:34:35.039" v="9954" actId="1076"/>
        <pc:sldMkLst>
          <pc:docMk/>
          <pc:sldMk cId="963206169" sldId="326"/>
        </pc:sldMkLst>
        <pc:spChg chg="mod">
          <ac:chgData name="Hein van Wanrooij" userId="ebcdd4c57331f9b2" providerId="LiveId" clId="{9B620784-A96A-4A09-81E0-6311C54AB5CE}" dt="2023-10-25T12:34:35.039" v="9954" actId="1076"/>
          <ac:spMkLst>
            <pc:docMk/>
            <pc:sldMk cId="963206169" sldId="326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44:38.422" v="10295" actId="20577"/>
        <pc:sldMkLst>
          <pc:docMk/>
          <pc:sldMk cId="2252604801" sldId="327"/>
        </pc:sldMkLst>
        <pc:spChg chg="mod">
          <ac:chgData name="Hein van Wanrooij" userId="ebcdd4c57331f9b2" providerId="LiveId" clId="{9B620784-A96A-4A09-81E0-6311C54AB5CE}" dt="2023-10-25T12:34:15.136" v="9926" actId="20577"/>
          <ac:spMkLst>
            <pc:docMk/>
            <pc:sldMk cId="2252604801" sldId="327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44:38.422" v="10295" actId="20577"/>
          <ac:spMkLst>
            <pc:docMk/>
            <pc:sldMk cId="2252604801" sldId="327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34:21.784" v="9942" actId="20577"/>
        <pc:sldMkLst>
          <pc:docMk/>
          <pc:sldMk cId="2085780101" sldId="328"/>
        </pc:sldMkLst>
        <pc:spChg chg="mod">
          <ac:chgData name="Hein van Wanrooij" userId="ebcdd4c57331f9b2" providerId="LiveId" clId="{9B620784-A96A-4A09-81E0-6311C54AB5CE}" dt="2023-10-25T12:34:21.784" v="9942" actId="20577"/>
          <ac:spMkLst>
            <pc:docMk/>
            <pc:sldMk cId="2085780101" sldId="328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2:34:02.033" v="9916" actId="403"/>
          <ac:spMkLst>
            <pc:docMk/>
            <pc:sldMk cId="2085780101" sldId="328"/>
            <ac:spMk id="3" creationId="{AC4A5DAD-685E-DCBA-C086-9C6D8A29CEF2}"/>
          </ac:spMkLst>
        </pc:spChg>
        <pc:picChg chg="del">
          <ac:chgData name="Hein van Wanrooij" userId="ebcdd4c57331f9b2" providerId="LiveId" clId="{9B620784-A96A-4A09-81E0-6311C54AB5CE}" dt="2023-10-25T12:28:54.619" v="9698" actId="478"/>
          <ac:picMkLst>
            <pc:docMk/>
            <pc:sldMk cId="2085780101" sldId="328"/>
            <ac:picMk id="2050" creationId="{A7C60FA7-821C-5EB5-C426-1547C51FAEE4}"/>
          </ac:picMkLst>
        </pc:picChg>
        <pc:picChg chg="add mod">
          <ac:chgData name="Hein van Wanrooij" userId="ebcdd4c57331f9b2" providerId="LiveId" clId="{9B620784-A96A-4A09-81E0-6311C54AB5CE}" dt="2023-10-25T12:29:05.831" v="9705" actId="1076"/>
          <ac:picMkLst>
            <pc:docMk/>
            <pc:sldMk cId="2085780101" sldId="328"/>
            <ac:picMk id="3074" creationId="{61C99771-CDA3-ADC6-282F-C16ADB04756F}"/>
          </ac:picMkLst>
        </pc:picChg>
      </pc:sldChg>
      <pc:sldChg chg="modSp add mod">
        <pc:chgData name="Hein van Wanrooij" userId="ebcdd4c57331f9b2" providerId="LiveId" clId="{9B620784-A96A-4A09-81E0-6311C54AB5CE}" dt="2023-10-25T12:46:55.412" v="10302" actId="20577"/>
        <pc:sldMkLst>
          <pc:docMk/>
          <pc:sldMk cId="520384416" sldId="329"/>
        </pc:sldMkLst>
        <pc:spChg chg="mod">
          <ac:chgData name="Hein van Wanrooij" userId="ebcdd4c57331f9b2" providerId="LiveId" clId="{9B620784-A96A-4A09-81E0-6311C54AB5CE}" dt="2023-10-25T12:46:55.412" v="10302" actId="20577"/>
          <ac:spMkLst>
            <pc:docMk/>
            <pc:sldMk cId="520384416" sldId="329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2:52:27.650" v="10711" actId="20577"/>
        <pc:sldMkLst>
          <pc:docMk/>
          <pc:sldMk cId="913784440" sldId="330"/>
        </pc:sldMkLst>
        <pc:spChg chg="mod">
          <ac:chgData name="Hein van Wanrooij" userId="ebcdd4c57331f9b2" providerId="LiveId" clId="{9B620784-A96A-4A09-81E0-6311C54AB5CE}" dt="2023-10-25T12:48:26.141" v="10308" actId="20577"/>
          <ac:spMkLst>
            <pc:docMk/>
            <pc:sldMk cId="913784440" sldId="330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2:52:27.650" v="10711" actId="20577"/>
          <ac:spMkLst>
            <pc:docMk/>
            <pc:sldMk cId="913784440" sldId="330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2:59:45.780" v="11062" actId="478"/>
        <pc:sldMkLst>
          <pc:docMk/>
          <pc:sldMk cId="3797098849" sldId="331"/>
        </pc:sldMkLst>
        <pc:spChg chg="mod">
          <ac:chgData name="Hein van Wanrooij" userId="ebcdd4c57331f9b2" providerId="LiveId" clId="{9B620784-A96A-4A09-81E0-6311C54AB5CE}" dt="2023-10-25T12:48:42.200" v="10314" actId="20577"/>
          <ac:spMkLst>
            <pc:docMk/>
            <pc:sldMk cId="3797098849" sldId="331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2:50:06.759" v="10316" actId="478"/>
          <ac:spMkLst>
            <pc:docMk/>
            <pc:sldMk cId="3797098849" sldId="331"/>
            <ac:spMk id="3" creationId="{AC4A5DAD-685E-DCBA-C086-9C6D8A29CEF2}"/>
          </ac:spMkLst>
        </pc:spChg>
        <pc:picChg chg="add del mod">
          <ac:chgData name="Hein van Wanrooij" userId="ebcdd4c57331f9b2" providerId="LiveId" clId="{9B620784-A96A-4A09-81E0-6311C54AB5CE}" dt="2023-10-25T12:59:44.741" v="11061" actId="22"/>
          <ac:picMkLst>
            <pc:docMk/>
            <pc:sldMk cId="3797098849" sldId="331"/>
            <ac:picMk id="5" creationId="{1A109CE8-3DEA-61B2-54DA-D19B4438E551}"/>
          </ac:picMkLst>
        </pc:picChg>
        <pc:picChg chg="del">
          <ac:chgData name="Hein van Wanrooij" userId="ebcdd4c57331f9b2" providerId="LiveId" clId="{9B620784-A96A-4A09-81E0-6311C54AB5CE}" dt="2023-10-25T12:50:05.451" v="10315" actId="478"/>
          <ac:picMkLst>
            <pc:docMk/>
            <pc:sldMk cId="3797098849" sldId="331"/>
            <ac:picMk id="3074" creationId="{61C99771-CDA3-ADC6-282F-C16ADB04756F}"/>
          </ac:picMkLst>
        </pc:picChg>
        <pc:picChg chg="add del mod">
          <ac:chgData name="Hein van Wanrooij" userId="ebcdd4c57331f9b2" providerId="LiveId" clId="{9B620784-A96A-4A09-81E0-6311C54AB5CE}" dt="2023-10-25T12:59:45.780" v="11062" actId="478"/>
          <ac:picMkLst>
            <pc:docMk/>
            <pc:sldMk cId="3797098849" sldId="331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2:57:08.029" v="10724" actId="20577"/>
        <pc:sldMkLst>
          <pc:docMk/>
          <pc:sldMk cId="2206093151" sldId="332"/>
        </pc:sldMkLst>
        <pc:spChg chg="mod">
          <ac:chgData name="Hein van Wanrooij" userId="ebcdd4c57331f9b2" providerId="LiveId" clId="{9B620784-A96A-4A09-81E0-6311C54AB5CE}" dt="2023-10-25T12:57:08.029" v="10724" actId="20577"/>
          <ac:spMkLst>
            <pc:docMk/>
            <pc:sldMk cId="2206093151" sldId="332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00:57.292" v="11071" actId="207"/>
        <pc:sldMkLst>
          <pc:docMk/>
          <pc:sldMk cId="2231683576" sldId="333"/>
        </pc:sldMkLst>
        <pc:spChg chg="mod">
          <ac:chgData name="Hein van Wanrooij" userId="ebcdd4c57331f9b2" providerId="LiveId" clId="{9B620784-A96A-4A09-81E0-6311C54AB5CE}" dt="2023-10-25T12:57:15.159" v="10732" actId="20577"/>
          <ac:spMkLst>
            <pc:docMk/>
            <pc:sldMk cId="2231683576" sldId="333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00:57.292" v="11071" actId="207"/>
          <ac:spMkLst>
            <pc:docMk/>
            <pc:sldMk cId="2231683576" sldId="333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1:45.917" v="11085" actId="1076"/>
        <pc:sldMkLst>
          <pc:docMk/>
          <pc:sldMk cId="1065752231" sldId="334"/>
        </pc:sldMkLst>
        <pc:spChg chg="mod">
          <ac:chgData name="Hein van Wanrooij" userId="ebcdd4c57331f9b2" providerId="LiveId" clId="{9B620784-A96A-4A09-81E0-6311C54AB5CE}" dt="2023-10-25T12:57:21.428" v="10746" actId="20577"/>
          <ac:spMkLst>
            <pc:docMk/>
            <pc:sldMk cId="1065752231" sldId="334"/>
            <ac:spMk id="2" creationId="{C2F5861A-BCDE-D2A4-C355-05C8119ED351}"/>
          </ac:spMkLst>
        </pc:spChg>
        <pc:spChg chg="add mod">
          <ac:chgData name="Hein van Wanrooij" userId="ebcdd4c57331f9b2" providerId="LiveId" clId="{9B620784-A96A-4A09-81E0-6311C54AB5CE}" dt="2023-10-25T13:01:45.917" v="11085" actId="1076"/>
          <ac:spMkLst>
            <pc:docMk/>
            <pc:sldMk cId="1065752231" sldId="334"/>
            <ac:spMk id="5" creationId="{2699C808-5593-C336-C4CC-538E0F9D951C}"/>
          </ac:spMkLst>
        </pc:spChg>
        <pc:picChg chg="add mod">
          <ac:chgData name="Hein van Wanrooij" userId="ebcdd4c57331f9b2" providerId="LiveId" clId="{9B620784-A96A-4A09-81E0-6311C54AB5CE}" dt="2023-10-25T12:59:51.748" v="11067" actId="14100"/>
          <ac:picMkLst>
            <pc:docMk/>
            <pc:sldMk cId="1065752231" sldId="334"/>
            <ac:picMk id="4" creationId="{6B81A979-7ADA-56EA-089D-1F4811857896}"/>
          </ac:picMkLst>
        </pc:picChg>
        <pc:picChg chg="del">
          <ac:chgData name="Hein van Wanrooij" userId="ebcdd4c57331f9b2" providerId="LiveId" clId="{9B620784-A96A-4A09-81E0-6311C54AB5CE}" dt="2023-10-25T12:59:48.731" v="11063" actId="478"/>
          <ac:picMkLst>
            <pc:docMk/>
            <pc:sldMk cId="1065752231" sldId="334"/>
            <ac:picMk id="4098" creationId="{8942B9F8-D1B7-4228-60A4-9769C4534293}"/>
          </ac:picMkLst>
        </pc:picChg>
      </pc:sldChg>
      <pc:sldChg chg="modSp add mod">
        <pc:chgData name="Hein van Wanrooij" userId="ebcdd4c57331f9b2" providerId="LiveId" clId="{9B620784-A96A-4A09-81E0-6311C54AB5CE}" dt="2023-10-25T13:07:05.171" v="11092" actId="20577"/>
        <pc:sldMkLst>
          <pc:docMk/>
          <pc:sldMk cId="369027445" sldId="335"/>
        </pc:sldMkLst>
        <pc:spChg chg="mod">
          <ac:chgData name="Hein van Wanrooij" userId="ebcdd4c57331f9b2" providerId="LiveId" clId="{9B620784-A96A-4A09-81E0-6311C54AB5CE}" dt="2023-10-25T13:07:05.171" v="11092" actId="20577"/>
          <ac:spMkLst>
            <pc:docMk/>
            <pc:sldMk cId="369027445" sldId="335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10:14.687" v="11521" actId="207"/>
        <pc:sldMkLst>
          <pc:docMk/>
          <pc:sldMk cId="1454139718" sldId="336"/>
        </pc:sldMkLst>
        <pc:spChg chg="mod">
          <ac:chgData name="Hein van Wanrooij" userId="ebcdd4c57331f9b2" providerId="LiveId" clId="{9B620784-A96A-4A09-81E0-6311C54AB5CE}" dt="2023-10-25T13:07:10.701" v="11098" actId="20577"/>
          <ac:spMkLst>
            <pc:docMk/>
            <pc:sldMk cId="1454139718" sldId="336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10:14.687" v="11521" actId="207"/>
          <ac:spMkLst>
            <pc:docMk/>
            <pc:sldMk cId="1454139718" sldId="336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07:42.431" v="11111" actId="14100"/>
        <pc:sldMkLst>
          <pc:docMk/>
          <pc:sldMk cId="3481791415" sldId="337"/>
        </pc:sldMkLst>
        <pc:spChg chg="mod">
          <ac:chgData name="Hein van Wanrooij" userId="ebcdd4c57331f9b2" providerId="LiveId" clId="{9B620784-A96A-4A09-81E0-6311C54AB5CE}" dt="2023-10-25T13:07:16.459" v="11104" actId="20577"/>
          <ac:spMkLst>
            <pc:docMk/>
            <pc:sldMk cId="3481791415" sldId="337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0-25T13:07:19.361" v="11106" actId="478"/>
          <ac:spMkLst>
            <pc:docMk/>
            <pc:sldMk cId="3481791415" sldId="337"/>
            <ac:spMk id="5" creationId="{2699C808-5593-C336-C4CC-538E0F9D951C}"/>
          </ac:spMkLst>
        </pc:spChg>
        <pc:picChg chg="del">
          <ac:chgData name="Hein van Wanrooij" userId="ebcdd4c57331f9b2" providerId="LiveId" clId="{9B620784-A96A-4A09-81E0-6311C54AB5CE}" dt="2023-10-25T13:07:17.910" v="11105" actId="478"/>
          <ac:picMkLst>
            <pc:docMk/>
            <pc:sldMk cId="3481791415" sldId="337"/>
            <ac:picMk id="4" creationId="{6B81A979-7ADA-56EA-089D-1F4811857896}"/>
          </ac:picMkLst>
        </pc:picChg>
        <pc:picChg chg="add mod">
          <ac:chgData name="Hein van Wanrooij" userId="ebcdd4c57331f9b2" providerId="LiveId" clId="{9B620784-A96A-4A09-81E0-6311C54AB5CE}" dt="2023-10-25T13:07:42.431" v="11111" actId="14100"/>
          <ac:picMkLst>
            <pc:docMk/>
            <pc:sldMk cId="3481791415" sldId="337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1:24.808" v="11757" actId="20577"/>
        <pc:sldMkLst>
          <pc:docMk/>
          <pc:sldMk cId="4006744619" sldId="338"/>
        </pc:sldMkLst>
        <pc:spChg chg="mod">
          <ac:chgData name="Hein van Wanrooij" userId="ebcdd4c57331f9b2" providerId="LiveId" clId="{9B620784-A96A-4A09-81E0-6311C54AB5CE}" dt="2023-10-25T13:21:24.808" v="11757" actId="20577"/>
          <ac:spMkLst>
            <pc:docMk/>
            <pc:sldMk cId="4006744619" sldId="338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21:49.647" v="11804" actId="20577"/>
        <pc:sldMkLst>
          <pc:docMk/>
          <pc:sldMk cId="2443946520" sldId="339"/>
        </pc:sldMkLst>
        <pc:spChg chg="mod">
          <ac:chgData name="Hein van Wanrooij" userId="ebcdd4c57331f9b2" providerId="LiveId" clId="{9B620784-A96A-4A09-81E0-6311C54AB5CE}" dt="2023-10-25T13:21:30.621" v="11771" actId="20577"/>
          <ac:spMkLst>
            <pc:docMk/>
            <pc:sldMk cId="2443946520" sldId="339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21:49.647" v="11804" actId="20577"/>
          <ac:spMkLst>
            <pc:docMk/>
            <pc:sldMk cId="2443946520" sldId="339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21:37.512" v="11793" actId="20577"/>
        <pc:sldMkLst>
          <pc:docMk/>
          <pc:sldMk cId="2915071063" sldId="340"/>
        </pc:sldMkLst>
        <pc:spChg chg="mod">
          <ac:chgData name="Hein van Wanrooij" userId="ebcdd4c57331f9b2" providerId="LiveId" clId="{9B620784-A96A-4A09-81E0-6311C54AB5CE}" dt="2023-10-25T13:21:37.512" v="11793" actId="20577"/>
          <ac:spMkLst>
            <pc:docMk/>
            <pc:sldMk cId="2915071063" sldId="340"/>
            <ac:spMk id="2" creationId="{C2F5861A-BCDE-D2A4-C355-05C8119ED351}"/>
          </ac:spMkLst>
        </pc:spChg>
        <pc:picChg chg="add mod">
          <ac:chgData name="Hein van Wanrooij" userId="ebcdd4c57331f9b2" providerId="LiveId" clId="{9B620784-A96A-4A09-81E0-6311C54AB5CE}" dt="2023-10-25T13:18:15.853" v="11544" actId="1076"/>
          <ac:picMkLst>
            <pc:docMk/>
            <pc:sldMk cId="2915071063" sldId="340"/>
            <ac:picMk id="4" creationId="{3EB2786D-3CA8-59F8-3A48-B7BB7AD66718}"/>
          </ac:picMkLst>
        </pc:picChg>
        <pc:picChg chg="del">
          <ac:chgData name="Hein van Wanrooij" userId="ebcdd4c57331f9b2" providerId="LiveId" clId="{9B620784-A96A-4A09-81E0-6311C54AB5CE}" dt="2023-10-25T13:18:04.618" v="11541" actId="478"/>
          <ac:picMkLst>
            <pc:docMk/>
            <pc:sldMk cId="2915071063" sldId="340"/>
            <ac:picMk id="6" creationId="{4096E679-6A16-FE03-BEDD-52F371092C35}"/>
          </ac:picMkLst>
        </pc:picChg>
      </pc:sldChg>
      <pc:sldChg chg="modSp add mod">
        <pc:chgData name="Hein van Wanrooij" userId="ebcdd4c57331f9b2" providerId="LiveId" clId="{9B620784-A96A-4A09-81E0-6311C54AB5CE}" dt="2023-10-25T13:27:29.782" v="11837" actId="20577"/>
        <pc:sldMkLst>
          <pc:docMk/>
          <pc:sldMk cId="296613350" sldId="341"/>
        </pc:sldMkLst>
        <pc:spChg chg="mod">
          <ac:chgData name="Hein van Wanrooij" userId="ebcdd4c57331f9b2" providerId="LiveId" clId="{9B620784-A96A-4A09-81E0-6311C54AB5CE}" dt="2023-10-25T13:27:29.782" v="11837" actId="20577"/>
          <ac:spMkLst>
            <pc:docMk/>
            <pc:sldMk cId="296613350" sldId="341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0-25T13:39:01.983" v="12153" actId="207"/>
        <pc:sldMkLst>
          <pc:docMk/>
          <pc:sldMk cId="2070160036" sldId="342"/>
        </pc:sldMkLst>
        <pc:spChg chg="mod">
          <ac:chgData name="Hein van Wanrooij" userId="ebcdd4c57331f9b2" providerId="LiveId" clId="{9B620784-A96A-4A09-81E0-6311C54AB5CE}" dt="2023-10-25T13:28:23.806" v="11863" actId="20577"/>
          <ac:spMkLst>
            <pc:docMk/>
            <pc:sldMk cId="2070160036" sldId="342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0-25T13:39:01.983" v="12153" actId="207"/>
          <ac:spMkLst>
            <pc:docMk/>
            <pc:sldMk cId="2070160036" sldId="342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0-25T13:31:18.840" v="11906" actId="1076"/>
        <pc:sldMkLst>
          <pc:docMk/>
          <pc:sldMk cId="2626784026" sldId="343"/>
        </pc:sldMkLst>
        <pc:spChg chg="mod">
          <ac:chgData name="Hein van Wanrooij" userId="ebcdd4c57331f9b2" providerId="LiveId" clId="{9B620784-A96A-4A09-81E0-6311C54AB5CE}" dt="2023-10-25T13:28:33.336" v="11893" actId="20577"/>
          <ac:spMkLst>
            <pc:docMk/>
            <pc:sldMk cId="2626784026" sldId="343"/>
            <ac:spMk id="2" creationId="{C2F5861A-BCDE-D2A4-C355-05C8119ED351}"/>
          </ac:spMkLst>
        </pc:spChg>
        <pc:picChg chg="del mod">
          <ac:chgData name="Hein van Wanrooij" userId="ebcdd4c57331f9b2" providerId="LiveId" clId="{9B620784-A96A-4A09-81E0-6311C54AB5CE}" dt="2023-10-25T13:30:52.883" v="11895" actId="478"/>
          <ac:picMkLst>
            <pc:docMk/>
            <pc:sldMk cId="2626784026" sldId="343"/>
            <ac:picMk id="4" creationId="{3EB2786D-3CA8-59F8-3A48-B7BB7AD66718}"/>
          </ac:picMkLst>
        </pc:picChg>
        <pc:picChg chg="add mod">
          <ac:chgData name="Hein van Wanrooij" userId="ebcdd4c57331f9b2" providerId="LiveId" clId="{9B620784-A96A-4A09-81E0-6311C54AB5CE}" dt="2023-10-25T13:31:18.840" v="11906" actId="1076"/>
          <ac:picMkLst>
            <pc:docMk/>
            <pc:sldMk cId="2626784026" sldId="343"/>
            <ac:picMk id="5122" creationId="{E11622E7-0A73-5EB7-3972-AA68D1307C4D}"/>
          </ac:picMkLst>
        </pc:picChg>
        <pc:picChg chg="add mod">
          <ac:chgData name="Hein van Wanrooij" userId="ebcdd4c57331f9b2" providerId="LiveId" clId="{9B620784-A96A-4A09-81E0-6311C54AB5CE}" dt="2023-10-25T13:31:14.100" v="11904" actId="1076"/>
          <ac:picMkLst>
            <pc:docMk/>
            <pc:sldMk cId="2626784026" sldId="343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6:59.266" v="13371" actId="20577"/>
        <pc:sldMkLst>
          <pc:docMk/>
          <pc:sldMk cId="2473957845" sldId="344"/>
        </pc:sldMkLst>
        <pc:spChg chg="mod">
          <ac:chgData name="Hein van Wanrooij" userId="ebcdd4c57331f9b2" providerId="LiveId" clId="{9B620784-A96A-4A09-81E0-6311C54AB5CE}" dt="2023-11-01T19:06:59.266" v="13371" actId="20577"/>
          <ac:spMkLst>
            <pc:docMk/>
            <pc:sldMk cId="2473957845" sldId="344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06:59.775" v="13372" actId="20577"/>
        <pc:sldMkLst>
          <pc:docMk/>
          <pc:sldMk cId="3918716859" sldId="345"/>
        </pc:sldMkLst>
        <pc:spChg chg="mod">
          <ac:chgData name="Hein van Wanrooij" userId="ebcdd4c57331f9b2" providerId="LiveId" clId="{9B620784-A96A-4A09-81E0-6311C54AB5CE}" dt="2023-11-01T18:54:51.566" v="12850" actId="20577"/>
          <ac:spMkLst>
            <pc:docMk/>
            <pc:sldMk cId="3918716859" sldId="345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06:59.775" v="13372" actId="20577"/>
          <ac:spMkLst>
            <pc:docMk/>
            <pc:sldMk cId="3918716859" sldId="345"/>
            <ac:spMk id="3" creationId="{7988AA68-FB88-7C7C-5E47-2AE86A2EFD72}"/>
          </ac:spMkLst>
        </pc:spChg>
      </pc:sldChg>
      <pc:sldChg chg="addSp delSp modSp add del mod">
        <pc:chgData name="Hein van Wanrooij" userId="ebcdd4c57331f9b2" providerId="LiveId" clId="{9B620784-A96A-4A09-81E0-6311C54AB5CE}" dt="2023-11-01T18:56:28.996" v="12878" actId="1076"/>
        <pc:sldMkLst>
          <pc:docMk/>
          <pc:sldMk cId="2053045711" sldId="346"/>
        </pc:sldMkLst>
        <pc:spChg chg="mod">
          <ac:chgData name="Hein van Wanrooij" userId="ebcdd4c57331f9b2" providerId="LiveId" clId="{9B620784-A96A-4A09-81E0-6311C54AB5CE}" dt="2023-11-01T18:54:55.758" v="12856" actId="20577"/>
          <ac:spMkLst>
            <pc:docMk/>
            <pc:sldMk cId="2053045711" sldId="346"/>
            <ac:spMk id="2" creationId="{C2F5861A-BCDE-D2A4-C355-05C8119ED351}"/>
          </ac:spMkLst>
        </pc:spChg>
        <pc:spChg chg="add del mod">
          <ac:chgData name="Hein van Wanrooij" userId="ebcdd4c57331f9b2" providerId="LiveId" clId="{9B620784-A96A-4A09-81E0-6311C54AB5CE}" dt="2023-11-01T18:43:36.187" v="12473" actId="478"/>
          <ac:spMkLst>
            <pc:docMk/>
            <pc:sldMk cId="2053045711" sldId="346"/>
            <ac:spMk id="3" creationId="{D8B936D5-8E8E-F298-654B-F48FD5565C48}"/>
          </ac:spMkLst>
        </pc:spChg>
        <pc:spChg chg="add">
          <ac:chgData name="Hein van Wanrooij" userId="ebcdd4c57331f9b2" providerId="LiveId" clId="{9B620784-A96A-4A09-81E0-6311C54AB5CE}" dt="2023-11-01T18:43:38.535" v="12474"/>
          <ac:spMkLst>
            <pc:docMk/>
            <pc:sldMk cId="2053045711" sldId="346"/>
            <ac:spMk id="4" creationId="{FB65C743-7B83-F789-0D32-DAB57F7E1722}"/>
          </ac:spMkLst>
        </pc:spChg>
        <pc:spChg chg="add mod">
          <ac:chgData name="Hein van Wanrooij" userId="ebcdd4c57331f9b2" providerId="LiveId" clId="{9B620784-A96A-4A09-81E0-6311C54AB5CE}" dt="2023-11-01T18:56:28.996" v="12878" actId="1076"/>
          <ac:spMkLst>
            <pc:docMk/>
            <pc:sldMk cId="2053045711" sldId="346"/>
            <ac:spMk id="7" creationId="{6A7BE985-6B8F-B93F-3DB6-310B74B19F1D}"/>
          </ac:spMkLst>
        </pc:spChg>
        <pc:picChg chg="add del mod">
          <ac:chgData name="Hein van Wanrooij" userId="ebcdd4c57331f9b2" providerId="LiveId" clId="{9B620784-A96A-4A09-81E0-6311C54AB5CE}" dt="2023-11-01T18:55:00.944" v="12857" actId="478"/>
          <ac:picMkLst>
            <pc:docMk/>
            <pc:sldMk cId="2053045711" sldId="346"/>
            <ac:picMk id="6" creationId="{EA4B7D4F-B5D8-949D-5004-FC30D339B200}"/>
          </ac:picMkLst>
        </pc:picChg>
        <pc:picChg chg="add del mod">
          <ac:chgData name="Hein van Wanrooij" userId="ebcdd4c57331f9b2" providerId="LiveId" clId="{9B620784-A96A-4A09-81E0-6311C54AB5CE}" dt="2023-11-01T18:55:45.341" v="12864" actId="478"/>
          <ac:picMkLst>
            <pc:docMk/>
            <pc:sldMk cId="2053045711" sldId="346"/>
            <ac:picMk id="13" creationId="{F18864BD-C1CA-D661-ED7D-304195B6F83D}"/>
          </ac:picMkLst>
        </pc:picChg>
        <pc:picChg chg="add mod">
          <ac:chgData name="Hein van Wanrooij" userId="ebcdd4c57331f9b2" providerId="LiveId" clId="{9B620784-A96A-4A09-81E0-6311C54AB5CE}" dt="2023-11-01T18:56:06.623" v="12865" actId="1076"/>
          <ac:picMkLst>
            <pc:docMk/>
            <pc:sldMk cId="2053045711" sldId="346"/>
            <ac:picMk id="14" creationId="{591AD1AB-CC36-8B8A-4BB8-AD3493D27096}"/>
          </ac:picMkLst>
        </pc:picChg>
        <pc:picChg chg="add del mod">
          <ac:chgData name="Hein van Wanrooij" userId="ebcdd4c57331f9b2" providerId="LiveId" clId="{9B620784-A96A-4A09-81E0-6311C54AB5CE}" dt="2023-11-01T18:28:11.793" v="12211" actId="478"/>
          <ac:picMkLst>
            <pc:docMk/>
            <pc:sldMk cId="2053045711" sldId="346"/>
            <ac:picMk id="1026" creationId="{443A93F2-9D45-7D12-C400-BC543DC57C6F}"/>
          </ac:picMkLst>
        </pc:picChg>
        <pc:picChg chg="add del mod">
          <ac:chgData name="Hein van Wanrooij" userId="ebcdd4c57331f9b2" providerId="LiveId" clId="{9B620784-A96A-4A09-81E0-6311C54AB5CE}" dt="2023-11-01T18:28:33.510" v="12217" actId="478"/>
          <ac:picMkLst>
            <pc:docMk/>
            <pc:sldMk cId="2053045711" sldId="346"/>
            <ac:picMk id="1028" creationId="{CB7D2104-D8B9-82CB-ED52-26A806DBA9D2}"/>
          </ac:picMkLst>
        </pc:picChg>
        <pc:picChg chg="add del mod">
          <ac:chgData name="Hein van Wanrooij" userId="ebcdd4c57331f9b2" providerId="LiveId" clId="{9B620784-A96A-4A09-81E0-6311C54AB5CE}" dt="2023-11-01T18:43:10.610" v="12470" actId="478"/>
          <ac:picMkLst>
            <pc:docMk/>
            <pc:sldMk cId="2053045711" sldId="346"/>
            <ac:picMk id="1030" creationId="{DC28F288-E1A4-0B89-55B7-026CB7FA4928}"/>
          </ac:picMkLst>
        </pc:picChg>
        <pc:picChg chg="add del mod">
          <ac:chgData name="Hein van Wanrooij" userId="ebcdd4c57331f9b2" providerId="LiveId" clId="{9B620784-A96A-4A09-81E0-6311C54AB5CE}" dt="2023-11-01T18:43:36.187" v="12473" actId="478"/>
          <ac:picMkLst>
            <pc:docMk/>
            <pc:sldMk cId="2053045711" sldId="346"/>
            <ac:picMk id="1032" creationId="{161ED75C-B8C9-AD35-C861-A21E662DD0A8}"/>
          </ac:picMkLst>
        </pc:picChg>
        <pc:picChg chg="del mod">
          <ac:chgData name="Hein van Wanrooij" userId="ebcdd4c57331f9b2" providerId="LiveId" clId="{9B620784-A96A-4A09-81E0-6311C54AB5CE}" dt="2023-11-01T18:25:44.489" v="12199" actId="478"/>
          <ac:picMkLst>
            <pc:docMk/>
            <pc:sldMk cId="2053045711" sldId="346"/>
            <ac:picMk id="5122" creationId="{E11622E7-0A73-5EB7-3972-AA68D1307C4D}"/>
          </ac:picMkLst>
        </pc:picChg>
        <pc:picChg chg="del">
          <ac:chgData name="Hein van Wanrooij" userId="ebcdd4c57331f9b2" providerId="LiveId" clId="{9B620784-A96A-4A09-81E0-6311C54AB5CE}" dt="2023-11-01T18:25:44.012" v="12197" actId="478"/>
          <ac:picMkLst>
            <pc:docMk/>
            <pc:sldMk cId="2053045711" sldId="346"/>
            <ac:picMk id="5124" creationId="{0D18B15C-4702-A1FE-F97B-2F792229BDBB}"/>
          </ac:picMkLst>
        </pc:picChg>
      </pc:sldChg>
      <pc:sldChg chg="modSp add mod">
        <pc:chgData name="Hein van Wanrooij" userId="ebcdd4c57331f9b2" providerId="LiveId" clId="{9B620784-A96A-4A09-81E0-6311C54AB5CE}" dt="2023-11-01T19:07:20.634" v="13398" actId="20577"/>
        <pc:sldMkLst>
          <pc:docMk/>
          <pc:sldMk cId="514121487" sldId="347"/>
        </pc:sldMkLst>
        <pc:spChg chg="mod">
          <ac:chgData name="Hein van Wanrooij" userId="ebcdd4c57331f9b2" providerId="LiveId" clId="{9B620784-A96A-4A09-81E0-6311C54AB5CE}" dt="2023-11-01T19:07:20.634" v="13398" actId="20577"/>
          <ac:spMkLst>
            <pc:docMk/>
            <pc:sldMk cId="514121487" sldId="347"/>
            <ac:spMk id="4" creationId="{61ED484A-E87E-7D07-D06C-3D405D336CC2}"/>
          </ac:spMkLst>
        </pc:spChg>
      </pc:sldChg>
      <pc:sldChg chg="modSp add mod">
        <pc:chgData name="Hein van Wanrooij" userId="ebcdd4c57331f9b2" providerId="LiveId" clId="{9B620784-A96A-4A09-81E0-6311C54AB5CE}" dt="2023-11-01T19:15:13.501" v="13772" actId="20577"/>
        <pc:sldMkLst>
          <pc:docMk/>
          <pc:sldMk cId="1609294530" sldId="348"/>
        </pc:sldMkLst>
        <pc:spChg chg="mod">
          <ac:chgData name="Hein van Wanrooij" userId="ebcdd4c57331f9b2" providerId="LiveId" clId="{9B620784-A96A-4A09-81E0-6311C54AB5CE}" dt="2023-11-01T19:07:25.187" v="13405" actId="20577"/>
          <ac:spMkLst>
            <pc:docMk/>
            <pc:sldMk cId="1609294530" sldId="348"/>
            <ac:spMk id="2" creationId="{C2F5861A-BCDE-D2A4-C355-05C8119ED351}"/>
          </ac:spMkLst>
        </pc:spChg>
        <pc:spChg chg="mod">
          <ac:chgData name="Hein van Wanrooij" userId="ebcdd4c57331f9b2" providerId="LiveId" clId="{9B620784-A96A-4A09-81E0-6311C54AB5CE}" dt="2023-11-01T19:15:13.501" v="13772" actId="20577"/>
          <ac:spMkLst>
            <pc:docMk/>
            <pc:sldMk cId="1609294530" sldId="348"/>
            <ac:spMk id="3" creationId="{7988AA68-FB88-7C7C-5E47-2AE86A2EFD72}"/>
          </ac:spMkLst>
        </pc:spChg>
      </pc:sldChg>
      <pc:sldChg chg="addSp delSp modSp add mod">
        <pc:chgData name="Hein van Wanrooij" userId="ebcdd4c57331f9b2" providerId="LiveId" clId="{9B620784-A96A-4A09-81E0-6311C54AB5CE}" dt="2023-11-01T19:11:16.194" v="13440" actId="1076"/>
        <pc:sldMkLst>
          <pc:docMk/>
          <pc:sldMk cId="735811210" sldId="349"/>
        </pc:sldMkLst>
        <pc:spChg chg="mod">
          <ac:chgData name="Hein van Wanrooij" userId="ebcdd4c57331f9b2" providerId="LiveId" clId="{9B620784-A96A-4A09-81E0-6311C54AB5CE}" dt="2023-11-01T19:07:32.644" v="13429" actId="20577"/>
          <ac:spMkLst>
            <pc:docMk/>
            <pc:sldMk cId="735811210" sldId="349"/>
            <ac:spMk id="2" creationId="{C2F5861A-BCDE-D2A4-C355-05C8119ED351}"/>
          </ac:spMkLst>
        </pc:spChg>
        <pc:spChg chg="del">
          <ac:chgData name="Hein van Wanrooij" userId="ebcdd4c57331f9b2" providerId="LiveId" clId="{9B620784-A96A-4A09-81E0-6311C54AB5CE}" dt="2023-11-01T19:10:22.304" v="13431" actId="478"/>
          <ac:spMkLst>
            <pc:docMk/>
            <pc:sldMk cId="735811210" sldId="349"/>
            <ac:spMk id="7" creationId="{6A7BE985-6B8F-B93F-3DB6-310B74B19F1D}"/>
          </ac:spMkLst>
        </pc:spChg>
        <pc:picChg chg="add mod">
          <ac:chgData name="Hein van Wanrooij" userId="ebcdd4c57331f9b2" providerId="LiveId" clId="{9B620784-A96A-4A09-81E0-6311C54AB5CE}" dt="2023-11-01T19:11:00.922" v="13435" actId="1076"/>
          <ac:picMkLst>
            <pc:docMk/>
            <pc:sldMk cId="735811210" sldId="349"/>
            <ac:picMk id="5" creationId="{3D396223-F1F1-2D29-9C32-EBE2777B5DC3}"/>
          </ac:picMkLst>
        </pc:picChg>
        <pc:picChg chg="add mod">
          <ac:chgData name="Hein van Wanrooij" userId="ebcdd4c57331f9b2" providerId="LiveId" clId="{9B620784-A96A-4A09-81E0-6311C54AB5CE}" dt="2023-11-01T19:11:16.194" v="13440" actId="1076"/>
          <ac:picMkLst>
            <pc:docMk/>
            <pc:sldMk cId="735811210" sldId="349"/>
            <ac:picMk id="8" creationId="{0C34B931-564A-1F38-3EFB-8574DF26120A}"/>
          </ac:picMkLst>
        </pc:picChg>
        <pc:picChg chg="del">
          <ac:chgData name="Hein van Wanrooij" userId="ebcdd4c57331f9b2" providerId="LiveId" clId="{9B620784-A96A-4A09-81E0-6311C54AB5CE}" dt="2023-11-01T19:10:21.445" v="13430" actId="478"/>
          <ac:picMkLst>
            <pc:docMk/>
            <pc:sldMk cId="735811210" sldId="349"/>
            <ac:picMk id="14" creationId="{591AD1AB-CC36-8B8A-4BB8-AD3493D27096}"/>
          </ac:picMkLst>
        </pc:picChg>
      </pc:sldChg>
    </pc:docChg>
  </pc:docChgLst>
  <pc:docChgLst>
    <pc:chgData name="Hein van Wanrooij" userId="ebcdd4c57331f9b2" providerId="LiveId" clId="{F7B621CD-2080-4ABA-9D64-516D312B1062}"/>
    <pc:docChg chg="delSld">
      <pc:chgData name="Hein van Wanrooij" userId="ebcdd4c57331f9b2" providerId="LiveId" clId="{F7B621CD-2080-4ABA-9D64-516D312B1062}" dt="2023-11-07T19:09:21.374" v="0" actId="47"/>
      <pc:docMkLst>
        <pc:docMk/>
      </pc:docMkLst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874683351" sldId="25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06025180" sldId="25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25889807" sldId="25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166848559" sldId="26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19741629" sldId="26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02467274" sldId="26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114244335" sldId="26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69178045" sldId="26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6627960" sldId="26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71415958" sldId="26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5998909" sldId="27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3715767" sldId="27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45396960" sldId="27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327990262" sldId="27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390484305" sldId="27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580559283" sldId="27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98195592" sldId="27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6591309" sldId="27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50155798" sldId="27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1088793" sldId="27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134567480" sldId="28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21503898" sldId="28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8723537" sldId="28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48966439" sldId="28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23666556" sldId="28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40491970" sldId="28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58627646" sldId="28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16844119" sldId="28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07141311" sldId="28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827312380" sldId="28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780901237" sldId="29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33184708" sldId="29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68963530" sldId="29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04317985" sldId="29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799040166" sldId="29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199232385" sldId="29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70757756" sldId="29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338835995" sldId="29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873093986" sldId="29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71386768" sldId="29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73306215" sldId="30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2272549" sldId="30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81381911" sldId="30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257226835" sldId="30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07846057" sldId="30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47453642" sldId="30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72592825" sldId="30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350284597" sldId="30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452774304" sldId="30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146368150" sldId="30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75846952" sldId="31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74963777" sldId="31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53895074" sldId="31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67620883" sldId="31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842158581" sldId="31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07192214" sldId="31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12160122" sldId="31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47875900" sldId="31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171845123" sldId="31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919354773" sldId="31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540332050" sldId="32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224063324" sldId="32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39793275" sldId="32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9881046" sldId="32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260478496" sldId="32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28194903" sldId="32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963206169" sldId="32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52604801" sldId="32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85780101" sldId="32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20384416" sldId="32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913784440" sldId="33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797098849" sldId="33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06093151" sldId="33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231683576" sldId="33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065752231" sldId="33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69027445" sldId="33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454139718" sldId="33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481791415" sldId="33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4006744619" sldId="33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43946520" sldId="339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15071063" sldId="340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96613350" sldId="341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70160036" sldId="342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626784026" sldId="343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473957845" sldId="344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3918716859" sldId="345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2053045711" sldId="346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514121487" sldId="347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1609294530" sldId="348"/>
        </pc:sldMkLst>
      </pc:sldChg>
      <pc:sldChg chg="del">
        <pc:chgData name="Hein van Wanrooij" userId="ebcdd4c57331f9b2" providerId="LiveId" clId="{F7B621CD-2080-4ABA-9D64-516D312B1062}" dt="2023-11-07T19:09:21.374" v="0" actId="47"/>
        <pc:sldMkLst>
          <pc:docMk/>
          <pc:sldMk cId="735811210" sldId="34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0B272-7CED-FB5C-6B92-C5EE41816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83B086A4-CFC8-F88D-F288-48ADA5F76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E9205FE-417C-669F-E3F0-8C65727C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9F16DB-4906-FD20-2B47-215BE99D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1A9CF7-5DA2-4C72-BBE4-9052E4A5B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863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62FC9A-32BB-D37A-A92A-968CD01B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EB32783-E6C6-3F17-5F5E-7781F4B07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7178F7-47BA-AB2C-5973-1A632BD0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EE9D76C-36E5-0F26-72B7-CBBA4FC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5EB47CA-B7B3-B207-2743-0665CAAF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84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643DFE8-9323-5456-3BAE-22A25CBCD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CCBCE62-ED3B-33B5-8C2A-20270B9AB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DAA87A2-D370-7673-A9EF-9DD4374E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AB1B586-0BC7-E865-1DE3-FC437DA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AEDA1E2-2AAE-FEAF-097B-EDB6AA1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22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42716-C751-7F22-03F0-F82BD6E18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650836D-D06B-4A14-58FE-005D613F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7D264DD-0EBC-5EE8-0E4C-E066B8946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0482C-0C81-8D99-C83B-820991C9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7421920-1A6E-929E-D151-E081D2CF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48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ABC7D-4C98-4E9C-677B-3FDA40EB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93775C-59DD-9A5B-01A0-0B1D00EE2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482996-04D3-C498-E31C-D8A23EA2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566124-AD5A-A3D0-A69D-C7D0DD25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DA5F8E-FC6B-ECF9-0902-43461B09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93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26CCF-D41F-612A-23D3-335C7A42C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D598A0-520B-979A-2F71-8440F1FBE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17958C2-BA28-5EFF-F7EE-1E68FAF13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8B3C8B-AA2B-8399-401F-CDD5D030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78B431A-9182-5394-BF0C-B6D7FF9A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02C5B4A-6869-39D2-7726-92C70899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87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593DA4-9467-77CD-FF07-6B5112B8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60139FA-CE52-4CB0-8286-79EE7E631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C40C3A9-839C-F3DE-C9DF-8B45D80D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0D0C951-C1DD-095F-C3F3-569006A46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3174D0C-0136-B68D-EBA3-A0B015E2AE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CE3C8A8-1561-3DFD-29A3-E9EABD9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6CCFF22-3A93-CE62-EFFD-9B07A2B2D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2C29704-06AA-04A2-EC21-B6882128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4653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E41B-3E41-5A73-AD09-E8FD7138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2507013-252F-74F5-3526-3B6F1B7F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FBC1E5-E73C-808F-EBEA-9ECCF9C9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37359F3-70A9-D489-2068-D0E58C4C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7001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619C3E4F-0CAB-8BB7-E1AD-5EF71527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1C84ABB-D811-A3B8-82A1-06C12652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339F8D-BE9F-33F6-6A00-A3B4756DA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791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5F0CC-0BAE-FA5B-59C1-6825C0BE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D97E74-38B2-09D0-90FF-86FCC4B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C77B923-6239-B7C7-1309-CA4D5AC85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EC93DB1-0426-8860-F3AA-C4E6E17D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3FABF6-8E09-BDB5-CDD9-8D1722D4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6A2F37A-E42D-DF54-AAAD-473E2F90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7571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0B183-DB72-A6A9-5BE7-4D9ABAEE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D4481DB-186D-FF58-6858-6E2ED5282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D9813E9-87C8-14AD-E708-152DDBCB9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038DB12-0805-0E9D-5DD7-42850DD7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27097-9FFE-5510-B0F9-6EBB42AD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626E4B1-03BD-43F8-16AB-1B1498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6422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48245A5-D5FA-A903-83BF-58C28C9E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116676F-6AA6-1C4F-15BD-887710895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69267E-5B74-4A60-0BAC-51D398F12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D366-9D87-47C8-9C04-02D6655FA638}" type="datetimeFigureOut">
              <a:rPr lang="nl-NL" smtClean="0"/>
              <a:t>7-11-2023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1800FB-E866-3E4C-EEA4-5973BDB70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4CB889-DBC3-DEC7-8986-131C39670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47638-4C68-4BA9-837C-DFBC33FEB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6150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68B85-7905-DEBC-34BC-B73EB909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Wiskunde Termen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61ED484A-E87E-7D07-D06C-3D405D336CC2}"/>
              </a:ext>
            </a:extLst>
          </p:cNvPr>
          <p:cNvSpPr txBox="1">
            <a:spLocks/>
          </p:cNvSpPr>
          <p:nvPr/>
        </p:nvSpPr>
        <p:spPr>
          <a:xfrm>
            <a:off x="1524000" y="2105897"/>
            <a:ext cx="9144000" cy="2646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9000" b="1" dirty="0"/>
              <a:t>Ribben</a:t>
            </a:r>
          </a:p>
        </p:txBody>
      </p:sp>
    </p:spTree>
    <p:extLst>
      <p:ext uri="{BB962C8B-B14F-4D97-AF65-F5344CB8AC3E}">
        <p14:creationId xmlns:p14="http://schemas.microsoft.com/office/powerpoint/2010/main" val="365028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482"/>
            <a:ext cx="9144000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Ribben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988AA68-FB88-7C7C-5E47-2AE86A2EF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851" y="1342364"/>
            <a:ext cx="10988297" cy="2530747"/>
          </a:xfrm>
        </p:spPr>
        <p:txBody>
          <a:bodyPr>
            <a:normAutofit/>
          </a:bodyPr>
          <a:lstStyle/>
          <a:p>
            <a:r>
              <a:rPr lang="nl-NL" dirty="0"/>
              <a:t>Ribben zijn de randen van een </a:t>
            </a:r>
            <a:r>
              <a:rPr lang="nl-NL" dirty="0">
                <a:solidFill>
                  <a:srgbClr val="7030A0"/>
                </a:solidFill>
              </a:rPr>
              <a:t>ruimtelijkfiguur</a:t>
            </a:r>
            <a:r>
              <a:rPr lang="nl-NL" dirty="0"/>
              <a:t>, zo komen niet voor bij </a:t>
            </a:r>
            <a:r>
              <a:rPr lang="nl-NL" dirty="0">
                <a:solidFill>
                  <a:srgbClr val="7030A0"/>
                </a:solidFill>
              </a:rPr>
              <a:t>vlakke figuren</a:t>
            </a:r>
            <a:r>
              <a:rPr lang="nl-NL" dirty="0"/>
              <a:t>.</a:t>
            </a:r>
          </a:p>
          <a:p>
            <a:r>
              <a:rPr lang="nl-NL" dirty="0"/>
              <a:t>Een ribbe is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die twee </a:t>
            </a:r>
            <a:r>
              <a:rPr lang="nl-NL" dirty="0">
                <a:solidFill>
                  <a:srgbClr val="7030A0"/>
                </a:solidFill>
              </a:rPr>
              <a:t>hoekpunten</a:t>
            </a:r>
            <a:r>
              <a:rPr lang="nl-NL" dirty="0"/>
              <a:t> met elkaar verbind.</a:t>
            </a:r>
          </a:p>
          <a:p>
            <a:r>
              <a:rPr lang="nl-NL" dirty="0"/>
              <a:t>Het is ook de </a:t>
            </a:r>
            <a:r>
              <a:rPr lang="nl-NL" dirty="0">
                <a:solidFill>
                  <a:srgbClr val="7030A0"/>
                </a:solidFill>
              </a:rPr>
              <a:t>lijn</a:t>
            </a:r>
            <a:r>
              <a:rPr lang="nl-NL" dirty="0"/>
              <a:t> waar twee </a:t>
            </a:r>
            <a:r>
              <a:rPr lang="nl-NL" dirty="0">
                <a:solidFill>
                  <a:srgbClr val="7030A0"/>
                </a:solidFill>
              </a:rPr>
              <a:t>zijvlakken</a:t>
            </a:r>
            <a:r>
              <a:rPr lang="nl-NL" dirty="0"/>
              <a:t> samenkomen.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9432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5861A-BCDE-D2A4-C355-05C8119ED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533" y="258609"/>
            <a:ext cx="11328934" cy="892887"/>
          </a:xfrm>
        </p:spPr>
        <p:txBody>
          <a:bodyPr>
            <a:normAutofit fontScale="90000"/>
          </a:bodyPr>
          <a:lstStyle/>
          <a:p>
            <a:r>
              <a:rPr lang="nl-NL" dirty="0"/>
              <a:t>Voorbeeld Ribben</a:t>
            </a:r>
          </a:p>
        </p:txBody>
      </p:sp>
      <p:sp>
        <p:nvSpPr>
          <p:cNvPr id="3" name="AutoShape 2" descr="Ruimtelijke figuren">
            <a:extLst>
              <a:ext uri="{FF2B5EF4-FFF2-40B4-BE49-F238E27FC236}">
                <a16:creationId xmlns:a16="http://schemas.microsoft.com/office/drawing/2014/main" id="{35816B3A-C1C1-A387-7798-2FFF4CAA28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4" name="AutoShape 4" descr="Ruimtelijke figuren">
            <a:extLst>
              <a:ext uri="{FF2B5EF4-FFF2-40B4-BE49-F238E27FC236}">
                <a16:creationId xmlns:a16="http://schemas.microsoft.com/office/drawing/2014/main" id="{B82310C2-292E-F815-60F6-3FFD0672F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3074" name="Picture 2" descr="Ruimtelijke figuren">
            <a:extLst>
              <a:ext uri="{FF2B5EF4-FFF2-40B4-BE49-F238E27FC236}">
                <a16:creationId xmlns:a16="http://schemas.microsoft.com/office/drawing/2014/main" id="{307F16C8-3A66-8D20-5118-E1F8536AD9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67"/>
          <a:stretch/>
        </p:blipFill>
        <p:spPr bwMode="auto">
          <a:xfrm>
            <a:off x="3221648" y="1209184"/>
            <a:ext cx="5748704" cy="504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/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3600" i="1" dirty="0" smtClean="0">
                          <a:latin typeface="Cambria Math" panose="02040503050406030204" pitchFamily="18" charset="0"/>
                        </a:rPr>
                        <m:t>𝐸𝐹</m:t>
                      </m:r>
                    </m:oMath>
                  </m:oMathPara>
                </a14:m>
                <a:endParaRPr lang="nl-NL" sz="3600" dirty="0"/>
              </a:p>
            </p:txBody>
          </p:sp>
        </mc:Choice>
        <mc:Fallback xmlns="">
          <p:sp>
            <p:nvSpPr>
              <p:cNvPr id="5" name="Tekstvak 4">
                <a:extLst>
                  <a:ext uri="{FF2B5EF4-FFF2-40B4-BE49-F238E27FC236}">
                    <a16:creationId xmlns:a16="http://schemas.microsoft.com/office/drawing/2014/main" id="{AB836C08-B18B-8E2D-75E4-D1CE9AB32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304" y="3668939"/>
                <a:ext cx="85938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487285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45</Words>
  <Application>Microsoft Office PowerPoint</Application>
  <PresentationFormat>Breedbeeld</PresentationFormat>
  <Paragraphs>11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Kantoorthema</vt:lpstr>
      <vt:lpstr>Wiskunde Termen</vt:lpstr>
      <vt:lpstr>Ribben</vt:lpstr>
      <vt:lpstr>Voorbeeld Ribben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Wiskunde Termen</dc:title>
  <dc:creator>Hein van Wanrooij</dc:creator>
  <cp:lastModifiedBy>Hein van Wanrooij</cp:lastModifiedBy>
  <cp:revision>1</cp:revision>
  <dcterms:created xsi:type="dcterms:W3CDTF">2023-10-21T12:35:18Z</dcterms:created>
  <dcterms:modified xsi:type="dcterms:W3CDTF">2023-11-07T19:09:21Z</dcterms:modified>
</cp:coreProperties>
</file>