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19" r:id="rId4"/>
    <p:sldId id="314" r:id="rId5"/>
    <p:sldId id="315" r:id="rId6"/>
    <p:sldId id="316" r:id="rId7"/>
    <p:sldId id="311" r:id="rId8"/>
    <p:sldId id="312" r:id="rId9"/>
    <p:sldId id="313" r:id="rId10"/>
    <p:sldId id="308" r:id="rId11"/>
    <p:sldId id="309" r:id="rId12"/>
    <p:sldId id="310" r:id="rId13"/>
    <p:sldId id="305" r:id="rId14"/>
    <p:sldId id="306" r:id="rId15"/>
    <p:sldId id="307" r:id="rId16"/>
    <p:sldId id="302" r:id="rId17"/>
    <p:sldId id="303" r:id="rId18"/>
    <p:sldId id="304" r:id="rId19"/>
    <p:sldId id="299" r:id="rId20"/>
    <p:sldId id="300" r:id="rId21"/>
    <p:sldId id="301" r:id="rId22"/>
    <p:sldId id="296" r:id="rId23"/>
    <p:sldId id="297" r:id="rId24"/>
    <p:sldId id="298" r:id="rId25"/>
    <p:sldId id="293" r:id="rId26"/>
    <p:sldId id="294" r:id="rId27"/>
    <p:sldId id="295" r:id="rId28"/>
    <p:sldId id="290" r:id="rId29"/>
    <p:sldId id="291" r:id="rId30"/>
    <p:sldId id="292" r:id="rId31"/>
    <p:sldId id="287" r:id="rId32"/>
    <p:sldId id="288" r:id="rId33"/>
    <p:sldId id="289" r:id="rId34"/>
    <p:sldId id="284" r:id="rId35"/>
    <p:sldId id="285" r:id="rId36"/>
    <p:sldId id="286" r:id="rId37"/>
    <p:sldId id="281" r:id="rId38"/>
    <p:sldId id="282" r:id="rId39"/>
    <p:sldId id="283" r:id="rId40"/>
    <p:sldId id="278" r:id="rId41"/>
    <p:sldId id="279" r:id="rId42"/>
    <p:sldId id="280" r:id="rId43"/>
    <p:sldId id="275" r:id="rId44"/>
    <p:sldId id="276" r:id="rId45"/>
    <p:sldId id="277" r:id="rId46"/>
    <p:sldId id="272" r:id="rId47"/>
    <p:sldId id="273" r:id="rId48"/>
    <p:sldId id="274" r:id="rId49"/>
    <p:sldId id="269" r:id="rId50"/>
    <p:sldId id="270" r:id="rId51"/>
    <p:sldId id="271" r:id="rId52"/>
    <p:sldId id="259" r:id="rId53"/>
    <p:sldId id="256" r:id="rId54"/>
    <p:sldId id="258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0784-A96A-4A09-81E0-6311C54AB5CE}" v="376" dt="2023-10-23T18:22:39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custSel addSld delSld modSld sldOrd">
      <pc:chgData name="Hein van Wanrooij" userId="ebcdd4c57331f9b2" providerId="LiveId" clId="{9B620784-A96A-4A09-81E0-6311C54AB5CE}" dt="2023-10-23T18:22:39.220" v="9196" actId="1076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26:23.582" v="2393" actId="20577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23-10-2023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Punt</a:t>
            </a:r>
          </a:p>
        </p:txBody>
      </p:sp>
    </p:spTree>
    <p:extLst>
      <p:ext uri="{BB962C8B-B14F-4D97-AF65-F5344CB8AC3E}">
        <p14:creationId xmlns:p14="http://schemas.microsoft.com/office/powerpoint/2010/main" val="294787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</a:t>
            </a:r>
          </a:p>
        </p:txBody>
      </p:sp>
    </p:spTree>
    <p:extLst>
      <p:ext uri="{BB962C8B-B14F-4D97-AF65-F5344CB8AC3E}">
        <p14:creationId xmlns:p14="http://schemas.microsoft.com/office/powerpoint/2010/main" val="34527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ontstaat er een hoek. </a:t>
                </a:r>
              </a:p>
              <a:p>
                <a:r>
                  <a:rPr lang="nl-NL" dirty="0"/>
                  <a:t>De naam van de hoek hangt af van de lijnen die deze hoek insluiten en het teken: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endParaRPr lang="nl-NL" dirty="0"/>
              </a:p>
              <a:p>
                <a:r>
                  <a:rPr lang="nl-NL" dirty="0"/>
                  <a:t>In 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wordt regelmatig gebruik gemaakt van alleen het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en het teken.</a:t>
                </a:r>
              </a:p>
              <a:p>
                <a:r>
                  <a:rPr lang="nl-NL" dirty="0"/>
                  <a:t>Ook Griekse letters kunnen gebruikt worden om hoeken aan te geven (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</a:p>
              <a:p>
                <a:r>
                  <a:rPr lang="nl-NL" dirty="0"/>
                  <a:t>Er zijn twee </a:t>
                </a:r>
                <a:r>
                  <a:rPr lang="nl-NL" dirty="0">
                    <a:solidFill>
                      <a:srgbClr val="7030A0"/>
                    </a:solidFill>
                  </a:rPr>
                  <a:t>eenheden</a:t>
                </a:r>
                <a:r>
                  <a:rPr lang="nl-NL" dirty="0"/>
                  <a:t> om de grootte van een hoek aan te geven.</a:t>
                </a:r>
              </a:p>
              <a:p>
                <a:r>
                  <a:rPr lang="nl-NL" dirty="0"/>
                  <a:t>Namelijk: </a:t>
                </a:r>
                <a:r>
                  <a:rPr lang="nl-NL" dirty="0">
                    <a:solidFill>
                      <a:srgbClr val="7030A0"/>
                    </a:solidFill>
                  </a:rPr>
                  <a:t>Graden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radialen.</a:t>
                </a:r>
              </a:p>
            </p:txBody>
          </p:sp>
        </mc:Choice>
        <mc:Fallback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6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Samenvatting van Hoeken en symmetrie uit Getal en Ruimte – 1 vwo – 12 |  StudyGo">
            <a:extLst>
              <a:ext uri="{FF2B5EF4-FFF2-40B4-BE49-F238E27FC236}">
                <a16:creationId xmlns:a16="http://schemas.microsoft.com/office/drawing/2014/main" id="{B6AB8BED-BB96-9A70-AD11-31C48C5A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2669235"/>
            <a:ext cx="3131303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imtelijk pythagoras">
            <a:extLst>
              <a:ext uri="{FF2B5EF4-FFF2-40B4-BE49-F238E27FC236}">
                <a16:creationId xmlns:a16="http://schemas.microsoft.com/office/drawing/2014/main" id="{8DBF7F01-CCC5-2433-08F3-3CC8062B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86" y="1765121"/>
            <a:ext cx="4724828" cy="33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iehoeksmeetkunde">
            <a:extLst>
              <a:ext uri="{FF2B5EF4-FFF2-40B4-BE49-F238E27FC236}">
                <a16:creationId xmlns:a16="http://schemas.microsoft.com/office/drawing/2014/main" id="{1C74882B-6358-76DF-FC8C-F596646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28" y="2467380"/>
            <a:ext cx="3360014" cy="1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/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/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/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4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Grondvlak en bovenvlak</a:t>
            </a:r>
          </a:p>
        </p:txBody>
      </p:sp>
    </p:spTree>
    <p:extLst>
      <p:ext uri="{BB962C8B-B14F-4D97-AF65-F5344CB8AC3E}">
        <p14:creationId xmlns:p14="http://schemas.microsoft.com/office/powerpoint/2010/main" val="74745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Grondvlak en bovenvlak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Dit zijn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van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die tegenover elkaar liggen.</a:t>
            </a:r>
          </a:p>
          <a:p>
            <a:r>
              <a:rPr lang="nl-NL" dirty="0"/>
              <a:t>Het herkennen van deze vlakken is belangrijk voor het berekenen van de </a:t>
            </a:r>
            <a:r>
              <a:rPr lang="nl-NL" dirty="0">
                <a:solidFill>
                  <a:srgbClr val="7030A0"/>
                </a:solidFill>
              </a:rPr>
              <a:t>inhoud</a:t>
            </a:r>
            <a:r>
              <a:rPr lang="nl-NL" dirty="0"/>
              <a:t> van sommige ruimtefiguren.  </a:t>
            </a:r>
          </a:p>
        </p:txBody>
      </p:sp>
    </p:spTree>
    <p:extLst>
      <p:ext uri="{BB962C8B-B14F-4D97-AF65-F5344CB8AC3E}">
        <p14:creationId xmlns:p14="http://schemas.microsoft.com/office/powerpoint/2010/main" val="197259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Grondvlak en bovenvlak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4" name="Picture 4" descr="Nieuwe pagina 1">
            <a:extLst>
              <a:ext uri="{FF2B5EF4-FFF2-40B4-BE49-F238E27FC236}">
                <a16:creationId xmlns:a16="http://schemas.microsoft.com/office/drawing/2014/main" id="{9BD0D649-40D7-BC82-2313-FCBFC0F8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" y="1970097"/>
            <a:ext cx="11218428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Gradenboog en koershoekmeter</a:t>
            </a:r>
          </a:p>
        </p:txBody>
      </p:sp>
    </p:spTree>
    <p:extLst>
      <p:ext uri="{BB962C8B-B14F-4D97-AF65-F5344CB8AC3E}">
        <p14:creationId xmlns:p14="http://schemas.microsoft.com/office/powerpoint/2010/main" val="428138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Gradenboog en koershoekmeter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Je kunt een koershoekmeter en gradenboog gebruiken om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Deze zijn vaak gemaakt van doorzichtig materiaal zodat je gemakkelijk kunt zien wat eronder ligt.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22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Gradenboog </a:t>
            </a:r>
            <a:br>
              <a:rPr lang="nl-NL" dirty="0"/>
            </a:br>
            <a:r>
              <a:rPr lang="nl-NL" dirty="0"/>
              <a:t>en koershoek meter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Helix 10cm 180 graden duidelijke gradenboog : Amazon.nl: Kantoorproducten">
            <a:extLst>
              <a:ext uri="{FF2B5EF4-FFF2-40B4-BE49-F238E27FC236}">
                <a16:creationId xmlns:a16="http://schemas.microsoft.com/office/drawing/2014/main" id="{CF995BA1-996C-7D81-4C6A-E7C8A193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7" y="2339238"/>
            <a:ext cx="5645581" cy="31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ershoekmeter / kompasroos - Schoolosaurus">
            <a:extLst>
              <a:ext uri="{FF2B5EF4-FFF2-40B4-BE49-F238E27FC236}">
                <a16:creationId xmlns:a16="http://schemas.microsoft.com/office/drawing/2014/main" id="{BB7A0142-140E-1A9B-14DE-33F81D04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4" y="1917438"/>
            <a:ext cx="5105886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4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Driehoek</a:t>
            </a:r>
          </a:p>
        </p:txBody>
      </p:sp>
    </p:spTree>
    <p:extLst>
      <p:ext uri="{BB962C8B-B14F-4D97-AF65-F5344CB8AC3E}">
        <p14:creationId xmlns:p14="http://schemas.microsoft.com/office/powerpoint/2010/main" val="35713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punt geeft een positie aan.</a:t>
            </a:r>
          </a:p>
          <a:p>
            <a:r>
              <a:rPr lang="nl-NL" dirty="0"/>
              <a:t>Een punt heeft geen </a:t>
            </a:r>
            <a:r>
              <a:rPr lang="nl-NL" dirty="0">
                <a:solidFill>
                  <a:srgbClr val="7030A0"/>
                </a:solidFill>
              </a:rPr>
              <a:t>oppervlakte</a:t>
            </a:r>
            <a:r>
              <a:rPr lang="nl-NL" dirty="0"/>
              <a:t>.</a:t>
            </a:r>
          </a:p>
          <a:p>
            <a:r>
              <a:rPr lang="nl-NL" dirty="0"/>
              <a:t>De naam van een punt wordt altijd gegeven met een hoofdletter.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84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Driehoek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dat bestaat uit drie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 die niet op een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liggen.</a:t>
                </a:r>
              </a:p>
              <a:p>
                <a:r>
                  <a:rPr lang="nl-NL" dirty="0"/>
                  <a:t>Een driehoek kun je maken met drie </a:t>
                </a:r>
                <a:r>
                  <a:rPr lang="nl-NL" dirty="0">
                    <a:solidFill>
                      <a:srgbClr val="7030A0"/>
                    </a:solidFill>
                  </a:rPr>
                  <a:t>hoekpunten</a:t>
                </a:r>
                <a:r>
                  <a:rPr lang="nl-NL" dirty="0"/>
                  <a:t> en drie </a:t>
                </a:r>
                <a:r>
                  <a:rPr lang="nl-NL" dirty="0">
                    <a:solidFill>
                      <a:srgbClr val="7030A0"/>
                    </a:solidFill>
                  </a:rPr>
                  <a:t>zijden.</a:t>
                </a:r>
              </a:p>
              <a:p>
                <a:r>
                  <a:rPr lang="nl-NL" dirty="0"/>
                  <a:t>De naam van een driehoek zijn de namen van de hoekpunt met daarvoor het teken: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0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Figuren">
            <a:extLst>
              <a:ext uri="{FF2B5EF4-FFF2-40B4-BE49-F238E27FC236}">
                <a16:creationId xmlns:a16="http://schemas.microsoft.com/office/drawing/2014/main" id="{2DD2262E-021C-2F95-CAD9-CFFBBFA4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075179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/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nl-NL" sz="4000" i="1" dirty="0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72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Gelijkbenige rechthoekige driehoek</a:t>
            </a:r>
          </a:p>
        </p:txBody>
      </p:sp>
    </p:spTree>
    <p:extLst>
      <p:ext uri="{BB962C8B-B14F-4D97-AF65-F5344CB8AC3E}">
        <p14:creationId xmlns:p14="http://schemas.microsoft.com/office/powerpoint/2010/main" val="4270757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Gelijkbenige rechthoekige driehoek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Dit is een speciale </a:t>
                </a:r>
                <a:r>
                  <a:rPr lang="nl-NL" dirty="0">
                    <a:solidFill>
                      <a:srgbClr val="7030A0"/>
                    </a:solidFill>
                  </a:rPr>
                  <a:t>driehoek</a:t>
                </a:r>
                <a:r>
                  <a:rPr lang="nl-NL" dirty="0"/>
                  <a:t> die bestaat uit twee hoeken van 45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dirty="0"/>
                  <a:t> en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Ook heeft hij twee </a:t>
                </a:r>
                <a:r>
                  <a:rPr lang="nl-NL" dirty="0">
                    <a:solidFill>
                      <a:srgbClr val="7030A0"/>
                    </a:solidFill>
                  </a:rPr>
                  <a:t>zijden</a:t>
                </a:r>
                <a:r>
                  <a:rPr lang="nl-NL" dirty="0"/>
                  <a:t> waarvan de lengtes even lang zijn.</a:t>
                </a:r>
              </a:p>
              <a:p>
                <a:r>
                  <a:rPr lang="nl-NL" dirty="0"/>
                  <a:t> Daarnaast zit in deze driehoek altijd de </a:t>
                </a:r>
                <a:r>
                  <a:rPr lang="nl-NL" dirty="0">
                    <a:solidFill>
                      <a:srgbClr val="7030A0"/>
                    </a:solidFill>
                  </a:rPr>
                  <a:t>verhouding</a:t>
                </a:r>
                <a:r>
                  <a:rPr lang="nl-NL" dirty="0"/>
                  <a:t> 1:1: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3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Gelijkbenige rechthoekige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Bijzondere rechthoekige driehoeken | StudyGo">
            <a:extLst>
              <a:ext uri="{FF2B5EF4-FFF2-40B4-BE49-F238E27FC236}">
                <a16:creationId xmlns:a16="http://schemas.microsoft.com/office/drawing/2014/main" id="{F53ED12C-B767-4E6E-596E-2226A9C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67" y="1614102"/>
            <a:ext cx="5100955" cy="51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9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Geodriehoek</a:t>
            </a:r>
          </a:p>
        </p:txBody>
      </p:sp>
    </p:spTree>
    <p:extLst>
      <p:ext uri="{BB962C8B-B14F-4D97-AF65-F5344CB8AC3E}">
        <p14:creationId xmlns:p14="http://schemas.microsoft.com/office/powerpoint/2010/main" val="220431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Geodriehoek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geodriehoek is een combinatie van 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en een </a:t>
            </a:r>
            <a:r>
              <a:rPr lang="nl-NL" dirty="0">
                <a:solidFill>
                  <a:srgbClr val="7030A0"/>
                </a:solidFill>
              </a:rPr>
              <a:t>gradenboog.</a:t>
            </a:r>
          </a:p>
          <a:p>
            <a:r>
              <a:rPr lang="nl-NL" dirty="0"/>
              <a:t>Een geodriehoek heeft de vorm van </a:t>
            </a:r>
            <a:r>
              <a:rPr lang="nl-NL" dirty="0">
                <a:solidFill>
                  <a:srgbClr val="7030A0"/>
                </a:solidFill>
              </a:rPr>
              <a:t>gelijkbenige rechthoekige driehoek</a:t>
            </a:r>
            <a:r>
              <a:rPr lang="nl-NL" dirty="0"/>
              <a:t>.</a:t>
            </a:r>
          </a:p>
          <a:p>
            <a:r>
              <a:rPr lang="nl-NL" dirty="0"/>
              <a:t>Een geodriehoek kan gebruikt worden om lengtes en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Ook kun je de geodriehoek gebruiken om lijnen, hoeken en evenwijdige lijnen te tekenen.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04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Geodriehoek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odriehoek Quantore 140mm transparant bij Kantoor en Kopie">
            <a:extLst>
              <a:ext uri="{FF2B5EF4-FFF2-40B4-BE49-F238E27FC236}">
                <a16:creationId xmlns:a16="http://schemas.microsoft.com/office/drawing/2014/main" id="{76AF32B2-994D-083D-A6EC-AEB59443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5338"/>
            <a:ext cx="9938232" cy="4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3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Diameter</a:t>
            </a:r>
          </a:p>
          <a:p>
            <a:pPr algn="ctr"/>
            <a:r>
              <a:rPr lang="nl-NL" sz="9000" b="1" dirty="0"/>
              <a:t>Middellijn</a:t>
            </a:r>
          </a:p>
        </p:txBody>
      </p:sp>
    </p:spTree>
    <p:extLst>
      <p:ext uri="{BB962C8B-B14F-4D97-AF65-F5344CB8AC3E}">
        <p14:creationId xmlns:p14="http://schemas.microsoft.com/office/powerpoint/2010/main" val="378090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Diameter en middellijn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diameter of middellijn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 tot de cirkel door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heen.</a:t>
            </a:r>
          </a:p>
          <a:p>
            <a:r>
              <a:rPr lang="nl-NL" dirty="0"/>
              <a:t>De helft van deze </a:t>
            </a:r>
            <a:r>
              <a:rPr lang="nl-NL"/>
              <a:t>lijn noemen we </a:t>
            </a:r>
            <a:r>
              <a:rPr lang="nl-NL" dirty="0"/>
              <a:t>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1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Punt</a:t>
            </a:r>
          </a:p>
        </p:txBody>
      </p:sp>
      <p:pic>
        <p:nvPicPr>
          <p:cNvPr id="10242" name="Picture 2" descr="Punt - Digitale gereedschapskist vlakke meetkunde">
            <a:extLst>
              <a:ext uri="{FF2B5EF4-FFF2-40B4-BE49-F238E27FC236}">
                <a16:creationId xmlns:a16="http://schemas.microsoft.com/office/drawing/2014/main" id="{F6A25EB3-A3A5-4179-B3C2-3FF578D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3346887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amenvatting van Lijnen en hoeken uit Moderne wiskunde – 1 havo/vwo – 12 |  StudyGo">
            <a:extLst>
              <a:ext uri="{FF2B5EF4-FFF2-40B4-BE49-F238E27FC236}">
                <a16:creationId xmlns:a16="http://schemas.microsoft.com/office/drawing/2014/main" id="{FCE32C05-7CAC-B451-9750-EBE6963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7" y="1167566"/>
            <a:ext cx="4954326" cy="22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isFaq!">
            <a:extLst>
              <a:ext uri="{FF2B5EF4-FFF2-40B4-BE49-F238E27FC236}">
                <a16:creationId xmlns:a16="http://schemas.microsoft.com/office/drawing/2014/main" id="{39962FC7-95C6-9308-3F7C-F155BC5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246"/>
            <a:ext cx="5934710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diameter en middellijn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923CCA87-3615-5EC2-830A-BF9C263A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</a:t>
            </a:r>
          </a:p>
        </p:txBody>
      </p:sp>
    </p:spTree>
    <p:extLst>
      <p:ext uri="{BB962C8B-B14F-4D97-AF65-F5344CB8AC3E}">
        <p14:creationId xmlns:p14="http://schemas.microsoft.com/office/powerpoint/2010/main" val="384215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Lengte zonder breedte.</a:t>
            </a:r>
          </a:p>
          <a:p>
            <a:r>
              <a:rPr lang="nl-NL" dirty="0"/>
              <a:t>Een lijn is altijd recht.</a:t>
            </a:r>
          </a:p>
          <a:p>
            <a:r>
              <a:rPr lang="nl-NL" dirty="0"/>
              <a:t>Wanneer het van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punt loopt noemen we het een lijnstuk.</a:t>
            </a:r>
          </a:p>
          <a:p>
            <a:r>
              <a:rPr lang="nl-NL" dirty="0"/>
              <a:t>Het is altijd mogelijk een lijn te verlengen.</a:t>
            </a:r>
          </a:p>
          <a:p>
            <a:r>
              <a:rPr lang="nl-NL" dirty="0"/>
              <a:t>De naam is altijd een kleine 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192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</a:t>
            </a:r>
          </a:p>
        </p:txBody>
      </p:sp>
      <p:pic>
        <p:nvPicPr>
          <p:cNvPr id="9218" name="Picture 2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4F717EEF-3B72-B0DE-4C09-22E59762B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7" r="53303" b="55148"/>
          <a:stretch/>
        </p:blipFill>
        <p:spPr bwMode="auto">
          <a:xfrm>
            <a:off x="927882" y="2101992"/>
            <a:ext cx="4674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99E37403-5850-E2F3-E871-8A495417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4324" r="2059" b="56598"/>
          <a:stretch/>
        </p:blipFill>
        <p:spPr bwMode="auto">
          <a:xfrm>
            <a:off x="6645623" y="2239505"/>
            <a:ext cx="4401518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60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Kubus</a:t>
            </a:r>
          </a:p>
        </p:txBody>
      </p:sp>
    </p:spTree>
    <p:extLst>
      <p:ext uri="{BB962C8B-B14F-4D97-AF65-F5344CB8AC3E}">
        <p14:creationId xmlns:p14="http://schemas.microsoft.com/office/powerpoint/2010/main" val="17496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Kubus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Kubus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Kubus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allemaal de vorm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89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Kubus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Kubus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blipFill>
                <a:blip r:embed="rId2"/>
                <a:stretch>
                  <a:fillRect l="-2353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limleren - Kubus en vierkant">
            <a:extLst>
              <a:ext uri="{FF2B5EF4-FFF2-40B4-BE49-F238E27FC236}">
                <a16:creationId xmlns:a16="http://schemas.microsoft.com/office/drawing/2014/main" id="{FC1E7357-DAEA-0E8F-8A78-97BF0507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05" y="1891972"/>
            <a:ext cx="4802479" cy="4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208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951</Words>
  <Application>Microsoft Office PowerPoint</Application>
  <PresentationFormat>Breedbeeld</PresentationFormat>
  <Paragraphs>180</Paragraphs>
  <Slides>63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Kantoorthema</vt:lpstr>
      <vt:lpstr>Wiskunde Termen</vt:lpstr>
      <vt:lpstr>Punt</vt:lpstr>
      <vt:lpstr>Voorbeeld Punt</vt:lpstr>
      <vt:lpstr>Wiskunde Termen</vt:lpstr>
      <vt:lpstr>Lijn</vt:lpstr>
      <vt:lpstr>Voorbeeld Lijn</vt:lpstr>
      <vt:lpstr>Wiskunde Termen</vt:lpstr>
      <vt:lpstr>Kubus</vt:lpstr>
      <vt:lpstr>Voorbeeld Kubus</vt:lpstr>
      <vt:lpstr>Wiskunde Termen</vt:lpstr>
      <vt:lpstr>Hoek</vt:lpstr>
      <vt:lpstr>Voorbeeld Hoek</vt:lpstr>
      <vt:lpstr>Wiskunde Termen</vt:lpstr>
      <vt:lpstr>Grondvlak en bovenvlak</vt:lpstr>
      <vt:lpstr>Voorbeeld Grondvlak en bovenvlak</vt:lpstr>
      <vt:lpstr>Wiskunde Termen</vt:lpstr>
      <vt:lpstr>Gradenboog en koershoekmeter</vt:lpstr>
      <vt:lpstr>Voorbeeld Gradenboog  en koershoek meter</vt:lpstr>
      <vt:lpstr>Wiskunde Termen</vt:lpstr>
      <vt:lpstr>Driehoek</vt:lpstr>
      <vt:lpstr>Voorbeeld Driehoek</vt:lpstr>
      <vt:lpstr>Wiskunde Termen</vt:lpstr>
      <vt:lpstr>Gelijkbenige rechthoekige driehoek</vt:lpstr>
      <vt:lpstr>Voorbeeld Gelijkbenige rechthoekige driehoek</vt:lpstr>
      <vt:lpstr>Wiskunde Termen</vt:lpstr>
      <vt:lpstr>Geodriehoek</vt:lpstr>
      <vt:lpstr>Voorbeeld Geodriehoek</vt:lpstr>
      <vt:lpstr>Wiskunde Termen</vt:lpstr>
      <vt:lpstr>Diameter en middellijn</vt:lpstr>
      <vt:lpstr>Voorbeeld diameter en middellijn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2023-10-23T18:22:45Z</dcterms:modified>
</cp:coreProperties>
</file>