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840" cy="1752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137600"/>
            <a:ext cx="9069840" cy="36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GREETING!!!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University Enrollment System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Group 1 &gt;&gt;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Sharing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Source-(https://github.com/YaminThwe/University_Student_Registration_System_Admin?fbclid=IwAR2H88aSiVSS1ukD7iAlHUfioNBeATFJlj0L8xUXF7rm4CKg0urtxWeHeyM)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291840" y="3383280"/>
            <a:ext cx="3473640" cy="27684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8251920" y="3749040"/>
            <a:ext cx="1827720" cy="182772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0" y="3840480"/>
            <a:ext cx="1827720" cy="18277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Thanks For Your Attention 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0" y="938160"/>
            <a:ext cx="10079640" cy="57358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2468880" y="1371600"/>
            <a:ext cx="4875480" cy="487548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731520" y="11887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Dr.Hnin Ei Latt(Supervisor)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453600" y="2172960"/>
          <a:ext cx="9071280" cy="3373560"/>
        </p:xfrm>
        <a:graphic>
          <a:graphicData uri="http://schemas.openxmlformats.org/drawingml/2006/table">
            <a:tbl>
              <a:tblPr/>
              <a:tblGrid>
                <a:gridCol w="1073880"/>
                <a:gridCol w="6308280"/>
                <a:gridCol w="1689480"/>
              </a:tblGrid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Members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Roll_No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AYE NYEIN NANDAR BO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THAW THAW WAI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WIN THEINGI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PHWAY ZON ZAR 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YAMIN THWE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NAW HTEE  MOO WAH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HMU PYAE SHAN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APAR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SOE YADANAR HTUN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MG HEIN YE KYAW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ransition spd="med">
    <p:wedg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40080" y="201168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04000" y="1804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Nowadays internet serves as an important role in our society.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As the technology develop,we are trying to create and use the software for some of the complex process of our life.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We think University enrollment system software will be indeed useful for us.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We can know the activities of our university by this software.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Aim and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enroll much easier and faster from anywhere at anytime.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connect between student and activities of university.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share the up to date information from this applications.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is easy to use efficiently like an android application.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can reduce the waste of papers,student’s times and transportation cost.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can inform students about various events and activities instead of sending them notices or letters.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Additionally,parents looking into to enroll their children in university can do it proficiently from home by visiting the university online enrollment forms,as previously was the case.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Software Component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4266" r="2337" b="0"/>
          <a:stretch/>
        </p:blipFill>
        <p:spPr>
          <a:xfrm>
            <a:off x="1097280" y="1920240"/>
            <a:ext cx="3564720" cy="283320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5486400" y="1479600"/>
            <a:ext cx="3510360" cy="3273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Android Studio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Official IDE for Google’s Android System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Specially Designed for Android development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Java,Kotlin and C++ (+) XML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Mobile and web application development platform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Cloud messaging,cloud storage,realtime database,authentication,hosting and many other services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Further Extension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Widely used in various university and college.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Can add other features – E library system,Canteen Ordering system,detail about Majors,Technology share and chat room and etc.             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2018-10-30T13:36:11Z</dcterms:created>
  <dc:creator/>
  <dc:description/>
  <dc:language>en-US</dc:language>
  <cp:lastModifiedBy/>
  <dcterms:modified xsi:type="dcterms:W3CDTF">2018-10-31T22:38:19Z</dcterms:modified>
  <cp:revision>16</cp:revision>
  <dc:subject/>
  <dc:title>Blue Curve</dc:title>
</cp:coreProperties>
</file>