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jpeg" ContentType="image/jpeg"/>
  <Override PartName="/ppt/media/image7.jpeg" ContentType="image/jpeg"/>
  <Override PartName="/ppt/media/image2.jpeg" ContentType="image/jpeg"/>
  <Override PartName="/ppt/media/image1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295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295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295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8920" cy="1753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</a:t>
            </a:r>
            <a:r>
              <a:rPr b="0" lang="en-US" sz="1800" spc="-1" strike="noStrike">
                <a:latin typeface="Arial"/>
              </a:rPr>
              <a:t>edit the </a:t>
            </a:r>
            <a:r>
              <a:rPr b="0" lang="en-US" sz="1800" spc="-1" strike="noStrike">
                <a:latin typeface="Arial"/>
              </a:rPr>
              <a:t>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</a:t>
            </a:r>
            <a:r>
              <a:rPr b="0" lang="en-US" sz="3200" spc="-1" strike="noStrike">
                <a:latin typeface="Arial"/>
              </a:rPr>
              <a:t>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</a:t>
            </a:r>
            <a:r>
              <a:rPr b="0" lang="en-US" sz="2800" spc="-1" strike="noStrike">
                <a:latin typeface="Arial"/>
              </a:rPr>
              <a:t>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</a:t>
            </a:r>
            <a:r>
              <a:rPr b="0" lang="en-US" sz="2400" spc="-1" strike="noStrike">
                <a:latin typeface="Arial"/>
              </a:rPr>
              <a:t>Outline </a:t>
            </a:r>
            <a:r>
              <a:rPr b="0" lang="en-US" sz="2400" spc="-1" strike="noStrike">
                <a:latin typeface="Arial"/>
              </a:rPr>
              <a:t>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</a:t>
            </a:r>
            <a:r>
              <a:rPr b="0" lang="en-US" sz="2000" spc="-1" strike="noStrike">
                <a:latin typeface="Arial"/>
              </a:rPr>
              <a:t>Outlin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</a:t>
            </a:r>
            <a:r>
              <a:rPr b="0" lang="en-US" sz="2000" spc="-1" strike="noStrike">
                <a:latin typeface="Arial"/>
              </a:rPr>
              <a:t>xt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utl</a:t>
            </a:r>
            <a:r>
              <a:rPr b="0" lang="en-US" sz="2000" spc="-1" strike="noStrike">
                <a:latin typeface="Arial"/>
              </a:rPr>
              <a:t>in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Le</a:t>
            </a:r>
            <a:r>
              <a:rPr b="0" lang="en-US" sz="2000" spc="-1" strike="noStrike">
                <a:latin typeface="Arial"/>
              </a:rPr>
              <a:t>ve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80808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80808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80808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80808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80808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80808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666666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80808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80808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80808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80808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80808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80808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1137600"/>
            <a:ext cx="9070920" cy="366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GREETING!!!</a:t>
            </a:r>
            <a:br/>
            <a:br/>
            <a:br/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University Enrollment System</a:t>
            </a:r>
            <a:br/>
            <a:br/>
            <a:br/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Group 1 &gt;&gt;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Sharing</a:t>
            </a:r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Source-(https://github.com/YaminThwe/University_Student_Registration_System_Admin?fbclid=IwAR2H88aSiVSS1ukD7iAlHUfioNBeATFJlj0L8xUXF7rm4CKg0urtxWeHeyM)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3291840" y="3383280"/>
            <a:ext cx="3474720" cy="276948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8251920" y="3749040"/>
            <a:ext cx="1828800" cy="182880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3"/>
          <a:stretch/>
        </p:blipFill>
        <p:spPr>
          <a:xfrm>
            <a:off x="0" y="3840480"/>
            <a:ext cx="1828800" cy="182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Thanks For Your Attention !</a:t>
            </a:r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0" y="938160"/>
            <a:ext cx="10080720" cy="573696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2468880" y="1371600"/>
            <a:ext cx="4876560" cy="487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-731520" y="11887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Dr.Hnin Ei Latt(Supervisor)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21" name="Table 2"/>
          <p:cNvGraphicFramePr/>
          <p:nvPr/>
        </p:nvGraphicFramePr>
        <p:xfrm>
          <a:off x="453600" y="2172960"/>
          <a:ext cx="9071280" cy="3373560"/>
        </p:xfrm>
        <a:graphic>
          <a:graphicData uri="http://schemas.openxmlformats.org/drawingml/2006/table">
            <a:tbl>
              <a:tblPr/>
              <a:tblGrid>
                <a:gridCol w="1073880"/>
                <a:gridCol w="6308280"/>
                <a:gridCol w="1689480"/>
              </a:tblGrid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Members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Roll_No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 AYE NYEIN NANDAR BO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THAW THAW WAI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WIN THEINGI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PHWAY ZON ZAR MON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YAMIN THWE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NAW HTEE  MWE WAR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HMU PYAE SHAN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 APAR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SOE YADANAR HTUN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5IT-34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MG HEIN YE KYAW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40080" y="201168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TextShape 3"/>
          <p:cNvSpPr txBox="1"/>
          <p:nvPr/>
        </p:nvSpPr>
        <p:spPr>
          <a:xfrm>
            <a:off x="504000" y="1804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Nowadays internet serves as an important role in our society.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As the technology develop,we are trying to create and use the software for some of the complex process of our life.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We think University enrollment system software will be indeed useful for us.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We can know the activities of our university by this software.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Ai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m 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an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d 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Obj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ecti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ves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To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enr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oll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mu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ch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ea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sie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r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an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d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fas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ter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fro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m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an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yw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her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at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an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yti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me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To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co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nn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ect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bet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we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en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stu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de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nt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an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d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act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iviti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es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of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uni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ver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sity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To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sh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are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the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up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to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dat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inf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or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ma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tio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n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fro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m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thi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ap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plic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ati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Advantages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This is easy to use efficiently like an android application.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This can reduce the waste of papers,student’s times and transportation cost.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This can inform students about various events and activities instead of sending them notices or letters.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Additionally,parents looking into to enroll their children in university can do it proficiently from home by visiting the university online enrollment forms,as previously was the case.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Software Component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rcRect l="0" t="4266" r="2337" b="0"/>
          <a:stretch/>
        </p:blipFill>
        <p:spPr>
          <a:xfrm>
            <a:off x="1097280" y="1920240"/>
            <a:ext cx="3565800" cy="283428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5486400" y="1479600"/>
            <a:ext cx="3511440" cy="327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Android Studio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Official IDE for Google’s Android System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Specially Designed for Android development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Java,Kotlin and C++ (+) XML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Firebase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Mobile and web application development platform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Cloud messaging,cloud storage,realtime database,authentication,hosting and many other services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Further Extension</a:t>
            </a:r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Widely used in various university and college.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Can add other features – E library system,Canteen Ordering system,detail about Majors,Technology share and chat room and etc.                                   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000000"/>
              </a:buClr>
              <a:buFont typeface="Liberation Serif"/>
              <a:buAutoNum type="romanLcPeriod"/>
            </a:pP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000000"/>
              </a:buClr>
              <a:buFont typeface="Liberation Serif"/>
              <a:buAutoNum type="romanLcPeriod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     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2018-10-30T13:36:11Z</dcterms:created>
  <dc:creator/>
  <dc:description/>
  <dc:language>en-US</dc:language>
  <cp:lastModifiedBy/>
  <dcterms:modified xsi:type="dcterms:W3CDTF">2018-10-31T21:26:52Z</dcterms:modified>
  <cp:revision>11</cp:revision>
  <dc:subject/>
  <dc:title>Blue Curve</dc:title>
</cp:coreProperties>
</file>