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560" cy="1753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636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636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662040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662040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636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1137600"/>
            <a:ext cx="9070560" cy="36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GREETING!!!</a:t>
            </a:r>
            <a:br/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University Enrollment System</a:t>
            </a:r>
            <a:br/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Group 1 &gt;&gt;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Sharing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Source-(https://github.com/YaminThwe/University_Student_Registration_System_Admin?fbclid=IwAR2H88aSiVSS1ukD7iAlHUfioNBeATFJlj0L8xUXF7rm4CKg0urtxWeHeyM)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3291840" y="3383280"/>
            <a:ext cx="3474360" cy="276912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8251920" y="3749040"/>
            <a:ext cx="1828440" cy="182844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0" y="3840480"/>
            <a:ext cx="182844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Thanks For Your Attention 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0" y="938160"/>
            <a:ext cx="10080360" cy="573660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2468880" y="1371600"/>
            <a:ext cx="4876200" cy="48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731520" y="11887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Dr.Hnin Ei Latt(Supervisor)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01" name="Table 2"/>
          <p:cNvGraphicFramePr/>
          <p:nvPr/>
        </p:nvGraphicFramePr>
        <p:xfrm>
          <a:off x="453600" y="2172960"/>
          <a:ext cx="9071280" cy="3373560"/>
        </p:xfrm>
        <a:graphic>
          <a:graphicData uri="http://schemas.openxmlformats.org/drawingml/2006/table">
            <a:tbl>
              <a:tblPr/>
              <a:tblGrid>
                <a:gridCol w="1073880"/>
                <a:gridCol w="6308280"/>
                <a:gridCol w="1689480"/>
              </a:tblGrid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Members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Roll_No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 AYE NYEIN NANDAR BO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THAW THAW WAI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WIN THEINGI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PHWAY ZON ZAR MON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YAMIN THWE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NAW HTEE  MWE WAR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HMU PYAE SHAN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 APAR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SOE YADANAR HTUN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MG HEIN YE KYAW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40080" y="201168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504000" y="1804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Nowadays internet serves as an important role in our society.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As the technology develop,we are trying to create and use the software for some of the complex process of our life.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We think University enrollment system software will be indeed useful for us.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We can know the activities of our university by this software.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Aim and 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enroll much easier and faster from anywhere at anytime.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connect between student and activities of university.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share the up to date information from this applications.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Advantages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is easy to use efficiently like an android application.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can reduce the waste of papers,student’s times and transportation cost.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can inform students about various events and activities instead of sending them notices or letters.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Additionally,parents looking into to enroll their children in university can do it proficiently from home by visiting the university online enrollment forms,as previously was the case.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Software Component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0" t="4266" r="2337" b="0"/>
          <a:stretch/>
        </p:blipFill>
        <p:spPr>
          <a:xfrm>
            <a:off x="1097280" y="1920240"/>
            <a:ext cx="3565440" cy="283392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5486400" y="1479600"/>
            <a:ext cx="3511080" cy="32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Android Studio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Official IDE for Google’s Android System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Specially Designed for Android development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Java,Kotlin and C++ (+) XML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Firebase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Mobile and web application development platform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Cloud messaging,cloud storage,realtime database,authentication,hosting and many other services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</a:rPr>
              <a:t>Further Extension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Widely used in various university and college.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Can add other features – E library system,Canteen Ordering system,detail about Majors,Technology share and chat room and etc.                        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    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2018-10-30T13:36:11Z</dcterms:created>
  <dc:creator/>
  <dc:description/>
  <dc:language>en-US</dc:language>
  <cp:lastModifiedBy/>
  <dcterms:modified xsi:type="dcterms:W3CDTF">2018-10-31T21:50:28Z</dcterms:modified>
  <cp:revision>13</cp:revision>
  <dc:subject/>
  <dc:title>Blue Curve</dc:title>
</cp:coreProperties>
</file>