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80808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80808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137600"/>
            <a:ext cx="9069480" cy="36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29200" y="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Flow(Admin)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474720" y="1554480"/>
            <a:ext cx="3017520" cy="5486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194560" y="2926080"/>
            <a:ext cx="219456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577840" y="2926080"/>
            <a:ext cx="246888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Manage Enrollment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24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25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26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27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ransition spd="med">
    <p:wedg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37760" y="-730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023360" y="1097280"/>
            <a:ext cx="1737360" cy="5486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943600" y="4480560"/>
            <a:ext cx="8229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7905960" y="4389120"/>
            <a:ext cx="8229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QR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011680" y="228600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Announcement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852160" y="2286000"/>
            <a:ext cx="283464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Enrollment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5669280" y="3383280"/>
            <a:ext cx="128016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First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7589520" y="3383280"/>
            <a:ext cx="137160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Other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6557760" y="5453640"/>
            <a:ext cx="155448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 Form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9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0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1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2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3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0" name="TextShape 23"/>
          <p:cNvSpPr txBox="1"/>
          <p:nvPr/>
        </p:nvSpPr>
        <p:spPr>
          <a:xfrm>
            <a:off x="9052560" y="4389120"/>
            <a:ext cx="6400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Shape 24"/>
          <p:cNvSpPr txBox="1"/>
          <p:nvPr/>
        </p:nvSpPr>
        <p:spPr>
          <a:xfrm>
            <a:off x="5120640" y="4480560"/>
            <a:ext cx="6426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TextShape 25"/>
          <p:cNvSpPr txBox="1"/>
          <p:nvPr/>
        </p:nvSpPr>
        <p:spPr>
          <a:xfrm>
            <a:off x="5943600" y="5208480"/>
            <a:ext cx="36576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Shape 26"/>
          <p:cNvSpPr txBox="1"/>
          <p:nvPr/>
        </p:nvSpPr>
        <p:spPr>
          <a:xfrm>
            <a:off x="8412480" y="5120640"/>
            <a:ext cx="27432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2920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297680" y="2103120"/>
            <a:ext cx="118872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297680" y="3200400"/>
            <a:ext cx="118872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Generate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QR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4297680" y="4297680"/>
            <a:ext cx="128016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Receipt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3749040" y="5303520"/>
            <a:ext cx="2377440" cy="64008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59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0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1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2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ransition spd="med">
    <p:wedg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400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Application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566160" y="943200"/>
            <a:ext cx="2560320" cy="55490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870920" y="928080"/>
            <a:ext cx="2609640" cy="565560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5486400" y="943200"/>
            <a:ext cx="2560320" cy="55490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505520" y="928440"/>
            <a:ext cx="2609280" cy="565524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5564520" y="914400"/>
            <a:ext cx="257364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491120" y="928440"/>
            <a:ext cx="2609280" cy="565524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5747400" y="914400"/>
            <a:ext cx="257364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188720" y="914400"/>
            <a:ext cx="2531160" cy="548640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5382000" y="914400"/>
            <a:ext cx="257328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005840" y="914400"/>
            <a:ext cx="2573280" cy="557784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5486400" y="914760"/>
            <a:ext cx="2589120" cy="56113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31520" y="11887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MOO WAH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ransition spd="med">
    <p:wedg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-730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Application Flow(Admin)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279240" y="1005840"/>
            <a:ext cx="257292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412640" y="914400"/>
            <a:ext cx="2610720" cy="565956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6035040" y="914400"/>
            <a:ext cx="2489040" cy="53949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5760720" y="914400"/>
            <a:ext cx="2615400" cy="566928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792440" y="914400"/>
            <a:ext cx="257328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31720" y="18756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Fur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the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Ext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en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sio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var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iou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sity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coll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eg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Ex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oth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pla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tfor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m;i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oth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fea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tur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– 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libr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ary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sys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m,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ing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sys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m,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ail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ab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out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s,T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olo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are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roo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etc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.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29200" y="-730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Conclusion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The advantages of this application are reduce waste of paper,student’s time,transportation cost.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Disadvantages of this application is hacker can be collect student personal data if system is not secure.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0880" y="12060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Sh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ari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urc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e-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(htt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ps: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git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b.c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hw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sity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_St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egi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str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yst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in?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fbc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=I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R2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H8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8a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S1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uk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D7i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fio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NB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TF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Jlj0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L8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XF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7r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m4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CK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g0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urt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xW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ey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3280" cy="276804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7360" cy="182736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7360" cy="18273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ks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For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Yo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ur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Att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ent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ion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79280" cy="573552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5120" cy="48751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6576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Abstract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Introduction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Aim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Advantages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Software components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System flow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Application flow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Further Extension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Conclusion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4864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Abstract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Use Java,Xml and realtime database to create the android application: University Enrollment System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This android application is developed for students who want to enroll the related classes from anywhere at anytime.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There are 2 application site:Admin and User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Application of User included two categories:Announcement and Enrollment.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In the Admin:Major list,Register,Post,Select Major 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0080" y="2011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504000" y="180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Nowadays internet serves as an important role in our society.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University enrollment system software will be indeed useful for us.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Can know the activities of our university by this software.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enroll much easier and faster from anywhere at anytime.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connect between student and activities of university.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share the up to date information from this applications.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application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That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4360" cy="283284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0000" cy="32734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Replacement for the Eclipse Android Development Tools(ADT)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Java,Kotlin and C++ (+) XML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Linux,macOS,Windows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2018-11-01T16:59:06Z</dcterms:modified>
  <cp:revision>21</cp:revision>
  <dc:subject/>
  <dc:title>Blue Curve</dc:title>
</cp:coreProperties>
</file>