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CF6BDE-989F-4F90-9A2D-8CAA4C75F3CF}">
  <a:tblStyle styleId="{AECF6BDE-989F-4F90-9A2D-8CAA4C75F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314850" y="10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{AECF6BDE-989F-4F90-9A2D-8CAA4C75F3CF}</a:tableStyleId>
              </a:tblPr>
              <a:tblGrid>
                <a:gridCol w="724200"/>
                <a:gridCol w="724200"/>
                <a:gridCol w="724200"/>
              </a:tblGrid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6367550" y="10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{AECF6BDE-989F-4F90-9A2D-8CAA4C75F3CF}</a:tableStyleId>
              </a:tblPr>
              <a:tblGrid>
                <a:gridCol w="724200"/>
                <a:gridCol w="724200"/>
                <a:gridCol w="724200"/>
              </a:tblGrid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2669463" y="1610900"/>
            <a:ext cx="308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695813" y="1610900"/>
            <a:ext cx="308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3540350" y="908875"/>
            <a:ext cx="1404300" cy="147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9" name="Google Shape;59;p13"/>
          <p:cNvGraphicFramePr/>
          <p:nvPr/>
        </p:nvGraphicFramePr>
        <p:xfrm>
          <a:off x="3156188" y="10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{AECF6BDE-989F-4F90-9A2D-8CAA4C75F3CF}</a:tableStyleId>
              </a:tblPr>
              <a:tblGrid>
                <a:gridCol w="724200"/>
                <a:gridCol w="724200"/>
                <a:gridCol w="724200"/>
              </a:tblGrid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cxnSp>
        <p:nvCxnSpPr>
          <p:cNvPr id="60" name="Google Shape;60;p13"/>
          <p:cNvCxnSpPr/>
          <p:nvPr/>
        </p:nvCxnSpPr>
        <p:spPr>
          <a:xfrm>
            <a:off x="3540350" y="2803300"/>
            <a:ext cx="1404300" cy="147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