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278" r:id="rId4"/>
    <p:sldId id="257" r:id="rId5"/>
    <p:sldId id="265" r:id="rId6"/>
    <p:sldId id="258" r:id="rId7"/>
    <p:sldId id="269" r:id="rId8"/>
    <p:sldId id="266" r:id="rId9"/>
    <p:sldId id="267" r:id="rId10"/>
    <p:sldId id="259" r:id="rId11"/>
    <p:sldId id="271" r:id="rId12"/>
    <p:sldId id="273" r:id="rId13"/>
    <p:sldId id="276" r:id="rId14"/>
    <p:sldId id="26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29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52"/>
        <p:guide pos="299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46125" y="1274445"/>
            <a:ext cx="7513320" cy="521970"/>
          </a:xfrm>
          <a:prstGeom prst="rect">
            <a:avLst/>
          </a:prstGeom>
          <a:noFill/>
        </p:spPr>
        <p:txBody>
          <a:bodyPr wrap="none">
            <a:spAutoFit/>
          </a:bodyPr>
          <a:lstStyle/>
          <a:p>
            <a:r>
              <a:rPr sz="28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Relationship Evidence </a:t>
            </a:r>
            <a:r>
              <a:rPr lang="en-US" sz="28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and</a:t>
            </a:r>
            <a:r>
              <a:rPr sz="28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Genuine Partnership</a:t>
            </a:r>
            <a:endParaRPr sz="2800" b="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3" name="TextBox 2"/>
          <p:cNvSpPr txBox="1"/>
          <p:nvPr/>
        </p:nvSpPr>
        <p:spPr>
          <a:xfrm>
            <a:off x="3130550" y="3832860"/>
            <a:ext cx="1700530" cy="922020"/>
          </a:xfrm>
          <a:prstGeom prst="rect">
            <a:avLst/>
          </a:prstGeom>
          <a:noFill/>
        </p:spPr>
        <p:txBody>
          <a:bodyPr wrap="none">
            <a:spAutoFit/>
          </a:bodyPr>
          <a:lstStyle/>
          <a:p>
            <a:r>
              <a:rPr>
                <a:solidFill>
                  <a:schemeClr val="tx1"/>
                </a:solidFill>
                <a:latin typeface="Times New Roman" panose="02020603050405020304" charset="0"/>
                <a:cs typeface="Times New Roman" panose="02020603050405020304" charset="0"/>
              </a:rPr>
              <a:t>Applicant: </a:t>
            </a:r>
            <a:r>
              <a:rPr lang="en-US">
                <a:solidFill>
                  <a:schemeClr val="tx1"/>
                </a:solidFill>
                <a:latin typeface="Times New Roman" panose="02020603050405020304" charset="0"/>
                <a:cs typeface="Times New Roman" panose="02020603050405020304" charset="0"/>
              </a:rPr>
              <a:t>XXX</a:t>
            </a:r>
            <a:endParaRPr lang="en-US">
              <a:solidFill>
                <a:schemeClr val="tx1"/>
              </a:solidFill>
              <a:latin typeface="Times New Roman" panose="02020603050405020304" charset="0"/>
              <a:cs typeface="Times New Roman" panose="02020603050405020304" charset="0"/>
            </a:endParaRPr>
          </a:p>
          <a:p>
            <a:r>
              <a:rPr>
                <a:solidFill>
                  <a:schemeClr val="tx1"/>
                </a:solidFill>
                <a:latin typeface="Times New Roman" panose="02020603050405020304" charset="0"/>
                <a:cs typeface="Times New Roman" panose="02020603050405020304" charset="0"/>
              </a:rPr>
              <a:t>Partner: </a:t>
            </a:r>
            <a:r>
              <a:rPr lang="en-US">
                <a:solidFill>
                  <a:schemeClr val="tx1"/>
                </a:solidFill>
                <a:latin typeface="Times New Roman" panose="02020603050405020304" charset="0"/>
                <a:cs typeface="Times New Roman" panose="02020603050405020304" charset="0"/>
              </a:rPr>
              <a:t>XXX</a:t>
            </a:r>
            <a:endParaRPr lang="en-US">
              <a:solidFill>
                <a:schemeClr val="tx1"/>
              </a:solidFill>
              <a:latin typeface="Times New Roman" panose="02020603050405020304" charset="0"/>
              <a:cs typeface="Times New Roman" panose="02020603050405020304" charset="0"/>
            </a:endParaRPr>
          </a:p>
          <a:p>
            <a:r>
              <a:rPr>
                <a:solidFill>
                  <a:schemeClr val="tx1"/>
                </a:solidFill>
                <a:latin typeface="Times New Roman" panose="02020603050405020304" charset="0"/>
                <a:cs typeface="Times New Roman" panose="02020603050405020304" charset="0"/>
              </a:rPr>
              <a:t>Date: </a:t>
            </a:r>
            <a:r>
              <a:rPr lang="en-US">
                <a:solidFill>
                  <a:schemeClr val="tx1"/>
                </a:solidFill>
                <a:latin typeface="Times New Roman" panose="02020603050405020304" charset="0"/>
                <a:cs typeface="Times New Roman" panose="02020603050405020304" charset="0"/>
              </a:rPr>
              <a:t>XXX</a:t>
            </a:r>
            <a:endParaRPr lang="en-US">
              <a:solidFill>
                <a:schemeClr val="tx1"/>
              </a:solidFill>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153035" y="135890"/>
            <a:ext cx="7315200" cy="460375"/>
          </a:xfrm>
          <a:prstGeom prst="rect">
            <a:avLst/>
          </a:prstGeom>
          <a:noFill/>
        </p:spPr>
        <p:txBody>
          <a:bodyPr wrap="square">
            <a:spAutoFit/>
          </a:bodyPr>
          <a:p>
            <a:r>
              <a:rPr lang="en-US" altLang="zh-CN" sz="2400" b="1">
                <a:latin typeface="Times New Roman" panose="02020603050405020304" charset="0"/>
                <a:cs typeface="Times New Roman" panose="02020603050405020304" charset="0"/>
              </a:rPr>
              <a:t>4.2 </a:t>
            </a:r>
            <a:r>
              <a:rPr lang="zh-CN" altLang="en-US" sz="2400" b="1">
                <a:latin typeface="Times New Roman" panose="02020603050405020304" charset="0"/>
                <a:cs typeface="Times New Roman" panose="02020603050405020304" charset="0"/>
              </a:rPr>
              <a:t>Travel Itinerary</a:t>
            </a:r>
            <a:endParaRPr lang="zh-CN" altLang="en-US" sz="2400" b="1">
              <a:latin typeface="Times New Roman" panose="02020603050405020304" charset="0"/>
              <a:cs typeface="Times New Roman" panose="02020603050405020304" charset="0"/>
            </a:endParaRPr>
          </a:p>
        </p:txBody>
      </p:sp>
      <p:sp>
        <p:nvSpPr>
          <p:cNvPr id="11" name="文本框 10"/>
          <p:cNvSpPr txBox="1"/>
          <p:nvPr/>
        </p:nvSpPr>
        <p:spPr>
          <a:xfrm>
            <a:off x="401955" y="5162550"/>
            <a:ext cx="3903980" cy="1014730"/>
          </a:xfrm>
          <a:prstGeom prst="rect">
            <a:avLst/>
          </a:prstGeom>
          <a:noFill/>
        </p:spPr>
        <p:txBody>
          <a:bodyPr wrap="square" rtlCol="0" anchor="t">
            <a:spAutoFit/>
          </a:bodyPr>
          <a:p>
            <a:r>
              <a:rPr lang="zh-CN" altLang="en-US" sz="2000">
                <a:solidFill>
                  <a:schemeClr val="tx1"/>
                </a:solidFill>
                <a:latin typeface="Times New Roman" panose="02020603050405020304" charset="0"/>
                <a:cs typeface="Times New Roman" panose="02020603050405020304" charset="0"/>
                <a:sym typeface="+mn-ea"/>
              </a:rPr>
              <a:t>Flight ticket from Shanghai to Guangzhou together in February 2023</a:t>
            </a:r>
            <a:endParaRPr lang="zh-CN" altLang="en-US" sz="2000">
              <a:solidFill>
                <a:schemeClr val="tx1"/>
              </a:solidFill>
              <a:latin typeface="Times New Roman" panose="02020603050405020304" charset="0"/>
              <a:cs typeface="Times New Roman" panose="02020603050405020304" charset="0"/>
              <a:sym typeface="+mn-ea"/>
            </a:endParaRPr>
          </a:p>
        </p:txBody>
      </p:sp>
      <p:sp>
        <p:nvSpPr>
          <p:cNvPr id="8" name="文本框 7"/>
          <p:cNvSpPr txBox="1"/>
          <p:nvPr/>
        </p:nvSpPr>
        <p:spPr>
          <a:xfrm>
            <a:off x="4911090" y="5289550"/>
            <a:ext cx="3983990" cy="706755"/>
          </a:xfrm>
          <a:prstGeom prst="rect">
            <a:avLst/>
          </a:prstGeom>
          <a:noFill/>
        </p:spPr>
        <p:txBody>
          <a:bodyPr wrap="square" rtlCol="0" anchor="t">
            <a:spAutoFit/>
          </a:bodyPr>
          <a:p>
            <a:r>
              <a:rPr lang="en-US" altLang="zh-CN" sz="2000">
                <a:solidFill>
                  <a:schemeClr val="tx1"/>
                </a:solidFill>
                <a:latin typeface="Times New Roman" panose="02020603050405020304" charset="0"/>
                <a:cs typeface="Times New Roman" panose="02020603050405020304" charset="0"/>
                <a:sym typeface="+mn-ea"/>
              </a:rPr>
              <a:t>T</a:t>
            </a:r>
            <a:r>
              <a:rPr lang="zh-CN" altLang="en-US" sz="2000">
                <a:solidFill>
                  <a:schemeClr val="tx1"/>
                </a:solidFill>
                <a:latin typeface="Times New Roman" panose="02020603050405020304" charset="0"/>
                <a:cs typeface="Times New Roman" panose="02020603050405020304" charset="0"/>
                <a:sym typeface="+mn-ea"/>
              </a:rPr>
              <a:t>rain ticket from Hefei to Xuzhou together in April 2025</a:t>
            </a:r>
            <a:endParaRPr lang="zh-CN" altLang="en-US" sz="2000">
              <a:solidFill>
                <a:schemeClr val="tx1"/>
              </a:solidFill>
              <a:latin typeface="Times New Roman" panose="02020603050405020304" charset="0"/>
              <a:cs typeface="Times New Roman" panose="02020603050405020304" charset="0"/>
              <a:sym typeface="+mn-ea"/>
            </a:endParaRPr>
          </a:p>
        </p:txBody>
      </p:sp>
      <p:cxnSp>
        <p:nvCxnSpPr>
          <p:cNvPr id="9" name="直接连接符 8"/>
          <p:cNvCxnSpPr/>
          <p:nvPr/>
        </p:nvCxnSpPr>
        <p:spPr>
          <a:xfrm flipH="1">
            <a:off x="4587875" y="-12065"/>
            <a:ext cx="19050" cy="68560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灯片编号占位符 9"/>
          <p:cNvSpPr>
            <a:spLocks noGrp="1"/>
          </p:cNvSpPr>
          <p:nvPr>
            <p:ph type="sldNum" sz="quarter" idx="12"/>
          </p:nvPr>
        </p:nvSpPr>
        <p:spPr/>
        <p:txBody>
          <a:bodyPr/>
          <a:p>
            <a:fld id="{C1FF6DA9-008F-8B48-92A6-B652298478BF}" type="slidenum">
              <a:rPr lang="en-US" smtClean="0"/>
            </a:fld>
            <a:endParaRPr lang="en-US"/>
          </a:p>
        </p:txBody>
      </p:sp>
      <p:sp>
        <p:nvSpPr>
          <p:cNvPr id="13" name="文本框 12"/>
          <p:cNvSpPr txBox="1"/>
          <p:nvPr/>
        </p:nvSpPr>
        <p:spPr>
          <a:xfrm>
            <a:off x="6271260" y="0"/>
            <a:ext cx="2844165" cy="866140"/>
          </a:xfrm>
          <a:prstGeom prst="rect">
            <a:avLst/>
          </a:prstGeom>
          <a:noFill/>
        </p:spPr>
        <p:txBody>
          <a:bodyPr wrap="square" rtlCol="0" anchor="t">
            <a:noAutofit/>
          </a:bodyPr>
          <a:p>
            <a:r>
              <a:rPr lang="en-US">
                <a:solidFill>
                  <a:srgbClr val="FF0000"/>
                </a:solidFill>
                <a:latin typeface="Times New Roman" panose="02020603050405020304" charset="0"/>
                <a:cs typeface="Times New Roman" panose="02020603050405020304" charset="0"/>
                <a:sym typeface="+mn-ea"/>
              </a:rPr>
              <a:t>Posting some photos of your travel tickets together, like flight and train tickets.</a:t>
            </a:r>
            <a:endParaRPr lang="en-US">
              <a:solidFill>
                <a:srgbClr val="FF0000"/>
              </a:solidFill>
              <a:latin typeface="Times New Roman" panose="02020603050405020304" charset="0"/>
              <a:cs typeface="Times New Roman" panose="02020603050405020304" charset="0"/>
              <a:sym typeface="+mn-ea"/>
            </a:endParaRPr>
          </a:p>
        </p:txBody>
      </p:sp>
      <p:sp>
        <p:nvSpPr>
          <p:cNvPr id="27" name="矩形 26"/>
          <p:cNvSpPr/>
          <p:nvPr/>
        </p:nvSpPr>
        <p:spPr>
          <a:xfrm>
            <a:off x="534670" y="1024255"/>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6" name="矩形 15"/>
          <p:cNvSpPr/>
          <p:nvPr/>
        </p:nvSpPr>
        <p:spPr>
          <a:xfrm>
            <a:off x="2326640" y="1050290"/>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7" name="矩形 16"/>
          <p:cNvSpPr/>
          <p:nvPr/>
        </p:nvSpPr>
        <p:spPr>
          <a:xfrm>
            <a:off x="5111750" y="1050290"/>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8" name="矩形 17"/>
          <p:cNvSpPr/>
          <p:nvPr/>
        </p:nvSpPr>
        <p:spPr>
          <a:xfrm>
            <a:off x="6924040" y="1072515"/>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153035" y="135890"/>
            <a:ext cx="7315200" cy="460375"/>
          </a:xfrm>
          <a:prstGeom prst="rect">
            <a:avLst/>
          </a:prstGeom>
          <a:noFill/>
        </p:spPr>
        <p:txBody>
          <a:bodyPr wrap="square">
            <a:spAutoFit/>
          </a:bodyPr>
          <a:p>
            <a:r>
              <a:rPr lang="en-US" altLang="zh-CN" sz="2400" b="1">
                <a:latin typeface="Times New Roman" panose="02020603050405020304" charset="0"/>
                <a:cs typeface="Times New Roman" panose="02020603050405020304" charset="0"/>
              </a:rPr>
              <a:t>4.3 </a:t>
            </a:r>
            <a:r>
              <a:rPr lang="zh-CN" altLang="en-US" sz="2400" b="1">
                <a:latin typeface="Times New Roman" panose="02020603050405020304" charset="0"/>
                <a:cs typeface="Times New Roman" panose="02020603050405020304" charset="0"/>
              </a:rPr>
              <a:t>Delivery Receipts</a:t>
            </a:r>
            <a:r>
              <a:rPr lang="en-US" altLang="zh-CN" sz="2400" b="1">
                <a:latin typeface="Times New Roman" panose="02020603050405020304" charset="0"/>
                <a:cs typeface="Times New Roman" panose="02020603050405020304" charset="0"/>
              </a:rPr>
              <a:t> </a:t>
            </a:r>
            <a:endParaRPr lang="en-US" altLang="zh-CN" sz="2400" b="1">
              <a:latin typeface="Times New Roman" panose="02020603050405020304" charset="0"/>
              <a:cs typeface="Times New Roman" panose="02020603050405020304" charset="0"/>
            </a:endParaRPr>
          </a:p>
        </p:txBody>
      </p:sp>
      <p:cxnSp>
        <p:nvCxnSpPr>
          <p:cNvPr id="9" name="直接连接符 8"/>
          <p:cNvCxnSpPr/>
          <p:nvPr/>
        </p:nvCxnSpPr>
        <p:spPr>
          <a:xfrm flipH="1">
            <a:off x="4587875" y="-12065"/>
            <a:ext cx="19050" cy="54375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153035" y="5600065"/>
            <a:ext cx="8721090" cy="583565"/>
          </a:xfrm>
          <a:prstGeom prst="rect">
            <a:avLst/>
          </a:prstGeom>
          <a:noFill/>
        </p:spPr>
        <p:txBody>
          <a:bodyPr wrap="square" rtlCol="0" anchor="t">
            <a:spAutoFit/>
          </a:bodyPr>
          <a:p>
            <a:r>
              <a:rPr lang="en-US" altLang="zh-CN" sz="1600">
                <a:latin typeface="Times New Roman" panose="02020603050405020304" charset="0"/>
                <a:cs typeface="Times New Roman" panose="02020603050405020304" charset="0"/>
                <a:sym typeface="+mn-ea"/>
              </a:rPr>
              <a:t>The green box shows my girlfriend’s delivery address. The red box highlights my delivery address. Both addresses are the same, which supports our cohabitation evidence.</a:t>
            </a:r>
            <a:endParaRPr lang="en-US" altLang="zh-CN" sz="1600">
              <a:latin typeface="Times New Roman" panose="02020603050405020304" charset="0"/>
              <a:cs typeface="Times New Roman" panose="02020603050405020304" charset="0"/>
              <a:sym typeface="+mn-ea"/>
            </a:endParaRPr>
          </a:p>
        </p:txBody>
      </p:sp>
      <p:sp>
        <p:nvSpPr>
          <p:cNvPr id="14" name="灯片编号占位符 13"/>
          <p:cNvSpPr>
            <a:spLocks noGrp="1"/>
          </p:cNvSpPr>
          <p:nvPr>
            <p:ph type="sldNum" sz="quarter" idx="12"/>
          </p:nvPr>
        </p:nvSpPr>
        <p:spPr/>
        <p:txBody>
          <a:bodyPr/>
          <a:p>
            <a:fld id="{C1FF6DA9-008F-8B48-92A6-B652298478BF}" type="slidenum">
              <a:rPr lang="en-US" smtClean="0"/>
            </a:fld>
            <a:endParaRPr lang="en-US"/>
          </a:p>
        </p:txBody>
      </p:sp>
      <p:sp>
        <p:nvSpPr>
          <p:cNvPr id="3" name="文本框 2"/>
          <p:cNvSpPr txBox="1"/>
          <p:nvPr/>
        </p:nvSpPr>
        <p:spPr>
          <a:xfrm>
            <a:off x="5520690" y="0"/>
            <a:ext cx="3594735" cy="866140"/>
          </a:xfrm>
          <a:prstGeom prst="rect">
            <a:avLst/>
          </a:prstGeom>
          <a:noFill/>
        </p:spPr>
        <p:txBody>
          <a:bodyPr wrap="square" rtlCol="0" anchor="t">
            <a:noAutofit/>
          </a:bodyPr>
          <a:p>
            <a:r>
              <a:rPr lang="en-US">
                <a:solidFill>
                  <a:srgbClr val="FF0000"/>
                </a:solidFill>
                <a:latin typeface="Times New Roman" panose="02020603050405020304" charset="0"/>
                <a:cs typeface="Times New Roman" panose="02020603050405020304" charset="0"/>
                <a:sym typeface="+mn-ea"/>
              </a:rPr>
              <a:t>Sharing delivery receipts that show you both used the same address.</a:t>
            </a:r>
            <a:endParaRPr lang="en-US">
              <a:solidFill>
                <a:srgbClr val="FF0000"/>
              </a:solidFill>
              <a:latin typeface="Times New Roman" panose="02020603050405020304" charset="0"/>
              <a:cs typeface="Times New Roman" panose="02020603050405020304" charset="0"/>
              <a:sym typeface="+mn-ea"/>
            </a:endParaRPr>
          </a:p>
        </p:txBody>
      </p:sp>
      <p:sp>
        <p:nvSpPr>
          <p:cNvPr id="27" name="矩形 26"/>
          <p:cNvSpPr/>
          <p:nvPr/>
        </p:nvSpPr>
        <p:spPr>
          <a:xfrm>
            <a:off x="534670" y="1024255"/>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4" name="矩形 3"/>
          <p:cNvSpPr/>
          <p:nvPr/>
        </p:nvSpPr>
        <p:spPr>
          <a:xfrm>
            <a:off x="2494915" y="998220"/>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5" name="矩形 4"/>
          <p:cNvSpPr/>
          <p:nvPr/>
        </p:nvSpPr>
        <p:spPr>
          <a:xfrm>
            <a:off x="4954905" y="1151255"/>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8" name="矩形 7"/>
          <p:cNvSpPr/>
          <p:nvPr/>
        </p:nvSpPr>
        <p:spPr>
          <a:xfrm>
            <a:off x="6997700" y="998220"/>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153035" y="135890"/>
            <a:ext cx="7315200" cy="460375"/>
          </a:xfrm>
          <a:prstGeom prst="rect">
            <a:avLst/>
          </a:prstGeom>
          <a:noFill/>
        </p:spPr>
        <p:txBody>
          <a:bodyPr wrap="square">
            <a:spAutoFit/>
          </a:bodyPr>
          <a:p>
            <a:r>
              <a:rPr lang="en-US" altLang="zh-CN" sz="2400" b="1">
                <a:latin typeface="Times New Roman" panose="02020603050405020304" charset="0"/>
                <a:cs typeface="Times New Roman" panose="02020603050405020304" charset="0"/>
              </a:rPr>
              <a:t>4.</a:t>
            </a:r>
            <a:r>
              <a:rPr lang="en-US" sz="2400" b="1">
                <a:latin typeface="Times New Roman" panose="02020603050405020304" charset="0"/>
                <a:cs typeface="Times New Roman" panose="02020603050405020304" charset="0"/>
              </a:rPr>
              <a:t>4 </a:t>
            </a:r>
            <a:r>
              <a:rPr lang="en-US" altLang="zh-CN" sz="2400" b="1">
                <a:latin typeface="Times New Roman" panose="02020603050405020304" charset="0"/>
                <a:cs typeface="Times New Roman" panose="02020603050405020304" charset="0"/>
              </a:rPr>
              <a:t>Food Delivery Records </a:t>
            </a:r>
            <a:endParaRPr lang="en-US" altLang="zh-CN" sz="2400" b="1">
              <a:latin typeface="Times New Roman" panose="02020603050405020304" charset="0"/>
              <a:cs typeface="Times New Roman" panose="02020603050405020304" charset="0"/>
            </a:endParaRPr>
          </a:p>
        </p:txBody>
      </p:sp>
      <p:cxnSp>
        <p:nvCxnSpPr>
          <p:cNvPr id="9" name="直接连接符 8"/>
          <p:cNvCxnSpPr/>
          <p:nvPr/>
        </p:nvCxnSpPr>
        <p:spPr>
          <a:xfrm flipH="1">
            <a:off x="4587875" y="-12065"/>
            <a:ext cx="19050" cy="51415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文本框 11"/>
          <p:cNvSpPr txBox="1"/>
          <p:nvPr/>
        </p:nvSpPr>
        <p:spPr>
          <a:xfrm>
            <a:off x="362585" y="5431790"/>
            <a:ext cx="8484870" cy="583565"/>
          </a:xfrm>
          <a:prstGeom prst="rect">
            <a:avLst/>
          </a:prstGeom>
        </p:spPr>
        <p:txBody>
          <a:bodyPr wrap="square">
            <a:spAutoFit/>
          </a:bodyPr>
          <a:p>
            <a:r>
              <a:rPr lang="en-US" altLang="zh-CN" sz="1600">
                <a:latin typeface="Times New Roman" panose="02020603050405020304" charset="0"/>
                <a:cs typeface="Times New Roman" panose="02020603050405020304" charset="0"/>
              </a:rPr>
              <a:t>The green box shows my girlfriend’s food delivery address. The red box highlights my food delivery address. Both addresses are the same, which supports our cohabitation evidence.</a:t>
            </a:r>
            <a:endParaRPr lang="en-US" altLang="zh-CN" sz="1600">
              <a:latin typeface="Times New Roman" panose="02020603050405020304" charset="0"/>
              <a:cs typeface="Times New Roman" panose="02020603050405020304" charset="0"/>
            </a:endParaRPr>
          </a:p>
        </p:txBody>
      </p:sp>
      <p:sp>
        <p:nvSpPr>
          <p:cNvPr id="13" name="灯片编号占位符 12"/>
          <p:cNvSpPr>
            <a:spLocks noGrp="1"/>
          </p:cNvSpPr>
          <p:nvPr>
            <p:ph type="sldNum" sz="quarter" idx="12"/>
          </p:nvPr>
        </p:nvSpPr>
        <p:spPr/>
        <p:txBody>
          <a:bodyPr/>
          <a:p>
            <a:fld id="{C1FF6DA9-008F-8B48-92A6-B652298478BF}" type="slidenum">
              <a:rPr lang="en-US" smtClean="0"/>
            </a:fld>
            <a:endParaRPr lang="en-US"/>
          </a:p>
        </p:txBody>
      </p:sp>
      <p:sp>
        <p:nvSpPr>
          <p:cNvPr id="3" name="文本框 2"/>
          <p:cNvSpPr txBox="1"/>
          <p:nvPr/>
        </p:nvSpPr>
        <p:spPr>
          <a:xfrm>
            <a:off x="5520690" y="0"/>
            <a:ext cx="3594735" cy="866140"/>
          </a:xfrm>
          <a:prstGeom prst="rect">
            <a:avLst/>
          </a:prstGeom>
          <a:noFill/>
        </p:spPr>
        <p:txBody>
          <a:bodyPr wrap="square" rtlCol="0" anchor="t">
            <a:noAutofit/>
          </a:bodyPr>
          <a:p>
            <a:r>
              <a:rPr lang="en-US">
                <a:solidFill>
                  <a:srgbClr val="FF0000"/>
                </a:solidFill>
                <a:latin typeface="Times New Roman" panose="02020603050405020304" charset="0"/>
                <a:cs typeface="Times New Roman" panose="02020603050405020304" charset="0"/>
                <a:sym typeface="+mn-ea"/>
              </a:rPr>
              <a:t>Sharing food delivery receipts that show you both used the same address.</a:t>
            </a:r>
            <a:endParaRPr lang="en-US">
              <a:solidFill>
                <a:srgbClr val="FF0000"/>
              </a:solidFill>
              <a:latin typeface="Times New Roman" panose="02020603050405020304" charset="0"/>
              <a:cs typeface="Times New Roman" panose="02020603050405020304" charset="0"/>
              <a:sym typeface="+mn-ea"/>
            </a:endParaRPr>
          </a:p>
        </p:txBody>
      </p:sp>
      <p:sp>
        <p:nvSpPr>
          <p:cNvPr id="4" name="矩形 3"/>
          <p:cNvSpPr/>
          <p:nvPr/>
        </p:nvSpPr>
        <p:spPr>
          <a:xfrm>
            <a:off x="362585" y="1412240"/>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7" name="矩形 6"/>
          <p:cNvSpPr/>
          <p:nvPr/>
        </p:nvSpPr>
        <p:spPr>
          <a:xfrm>
            <a:off x="2413000" y="1532255"/>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0" name="矩形 9"/>
          <p:cNvSpPr/>
          <p:nvPr/>
        </p:nvSpPr>
        <p:spPr>
          <a:xfrm>
            <a:off x="5234940" y="1315720"/>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4" name="矩形 13"/>
          <p:cNvSpPr/>
          <p:nvPr/>
        </p:nvSpPr>
        <p:spPr>
          <a:xfrm>
            <a:off x="7254875" y="1379220"/>
            <a:ext cx="1391920" cy="282829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731520" y="457200"/>
            <a:ext cx="5972175" cy="521970"/>
          </a:xfrm>
          <a:prstGeom prst="rect">
            <a:avLst/>
          </a:prstGeom>
          <a:noFill/>
        </p:spPr>
        <p:txBody>
          <a:bodyPr wrap="none">
            <a:spAutoFit/>
          </a:bodyPr>
          <a:lstStyle/>
          <a:p>
            <a:r>
              <a:rPr lang="en-US" sz="2800" b="1">
                <a:solidFill>
                  <a:srgbClr val="00467A"/>
                </a:solidFill>
                <a:latin typeface="Arial" panose="020B0604020202020204"/>
              </a:rPr>
              <a:t>5. </a:t>
            </a:r>
            <a:r>
              <a:rPr sz="2800" b="1">
                <a:solidFill>
                  <a:srgbClr val="00467A"/>
                </a:solidFill>
                <a:latin typeface="Arial" panose="020B0604020202020204"/>
              </a:rPr>
              <a:t>Genuine and Stable Partnership</a:t>
            </a:r>
            <a:endParaRPr sz="2800" b="1">
              <a:solidFill>
                <a:srgbClr val="00467A"/>
              </a:solidFill>
              <a:latin typeface="Arial" panose="020B0604020202020204"/>
            </a:endParaRPr>
          </a:p>
        </p:txBody>
      </p:sp>
      <p:sp>
        <p:nvSpPr>
          <p:cNvPr id="3" name="TextBox 2"/>
          <p:cNvSpPr txBox="1"/>
          <p:nvPr/>
        </p:nvSpPr>
        <p:spPr>
          <a:xfrm>
            <a:off x="731520" y="1371600"/>
            <a:ext cx="7315200" cy="3476625"/>
          </a:xfrm>
          <a:prstGeom prst="rect">
            <a:avLst/>
          </a:prstGeom>
          <a:noFill/>
        </p:spPr>
        <p:txBody>
          <a:bodyPr wrap="square">
            <a:spAutoFit/>
          </a:bodyPr>
          <a:lstStyle/>
          <a:p>
            <a:r>
              <a:rPr sz="2000">
                <a:latin typeface="Times New Roman" panose="02020603050405020304" charset="0"/>
                <a:cs typeface="Times New Roman" panose="02020603050405020304" charset="0"/>
              </a:rPr>
              <a:t>We are in a genuine and stable relationship built on mutual trust, emotional support, and shared life experiences. We have gone through both joyful and challenging times together, and we remain committed to a future together. After living together for over three years, we are planning to continue our life as a couple and are actively preparing for long-term plans, including getting engaged this year and getting married next year.</a:t>
            </a:r>
            <a:endParaRPr sz="2000">
              <a:latin typeface="Times New Roman" panose="02020603050405020304" charset="0"/>
              <a:cs typeface="Times New Roman" panose="02020603050405020304" charset="0"/>
            </a:endParaRPr>
          </a:p>
          <a:p>
            <a:endParaRPr sz="2000">
              <a:latin typeface="Times New Roman" panose="02020603050405020304" charset="0"/>
              <a:cs typeface="Times New Roman" panose="02020603050405020304" charset="0"/>
            </a:endParaRPr>
          </a:p>
          <a:p>
            <a:r>
              <a:rPr sz="2000">
                <a:latin typeface="Times New Roman" panose="02020603050405020304" charset="0"/>
                <a:cs typeface="Times New Roman" panose="02020603050405020304" charset="0"/>
              </a:rPr>
              <a:t>Our application reflects our genuine intention to visit New Zealand together, not only to explore its natural beauty but also to further strengthen our bond as life partners.</a:t>
            </a:r>
            <a:endParaRPr sz="200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C1FF6DA9-008F-8B48-92A6-B652298478BF}" type="slidenum">
              <a:rPr lang="en-US" smtClean="0"/>
            </a:fld>
            <a:endParaRPr lang="en-US"/>
          </a:p>
        </p:txBody>
      </p:sp>
      <p:sp>
        <p:nvSpPr>
          <p:cNvPr id="3" name="TextBox 1"/>
          <p:cNvSpPr txBox="1"/>
          <p:nvPr/>
        </p:nvSpPr>
        <p:spPr>
          <a:xfrm>
            <a:off x="2865755" y="346075"/>
            <a:ext cx="4250690" cy="505460"/>
          </a:xfrm>
          <a:prstGeom prst="rect">
            <a:avLst/>
          </a:prstGeom>
          <a:noFill/>
        </p:spPr>
        <p:txBody>
          <a:bodyPr wrap="none">
            <a:noAutofit/>
          </a:bodyPr>
          <a:p>
            <a:pPr algn="l"/>
            <a:r>
              <a:rPr sz="2800" b="1">
                <a:solidFill>
                  <a:srgbClr val="00467A"/>
                </a:solidFill>
                <a:latin typeface="Arial" panose="020B0604020202020204"/>
              </a:rPr>
              <a:t>Table of Contents</a:t>
            </a:r>
            <a:endParaRPr sz="2800" b="1">
              <a:solidFill>
                <a:srgbClr val="00467A"/>
              </a:solidFill>
              <a:latin typeface="Arial" panose="020B0604020202020204"/>
            </a:endParaRPr>
          </a:p>
        </p:txBody>
      </p:sp>
      <p:sp>
        <p:nvSpPr>
          <p:cNvPr id="4" name="文本框 3"/>
          <p:cNvSpPr txBox="1"/>
          <p:nvPr/>
        </p:nvSpPr>
        <p:spPr>
          <a:xfrm>
            <a:off x="499110" y="1153160"/>
            <a:ext cx="8138160" cy="3661410"/>
          </a:xfrm>
          <a:prstGeom prst="rect">
            <a:avLst/>
          </a:prstGeom>
          <a:noFill/>
        </p:spPr>
        <p:txBody>
          <a:bodyPr wrap="square" rtlCol="0" anchor="t">
            <a:spAutoFit/>
          </a:bodyPr>
          <a:p>
            <a:r>
              <a:rPr lang="en-US" sz="2800" b="1">
                <a:solidFill>
                  <a:srgbClr val="00467A"/>
                </a:solidFill>
                <a:latin typeface="Arial" panose="020B0604020202020204"/>
                <a:sym typeface="+mn-ea"/>
              </a:rPr>
              <a:t>1. </a:t>
            </a:r>
            <a:r>
              <a:rPr sz="2800" b="1">
                <a:solidFill>
                  <a:srgbClr val="00467A"/>
                </a:solidFill>
                <a:latin typeface="Arial" panose="020B0604020202020204"/>
                <a:sym typeface="+mn-ea"/>
              </a:rPr>
              <a:t>Relationship Overview</a:t>
            </a:r>
            <a:r>
              <a:rPr lang="en-US" sz="2800" b="1">
                <a:solidFill>
                  <a:srgbClr val="00467A"/>
                </a:solidFill>
                <a:latin typeface="Arial" panose="020B0604020202020204"/>
                <a:sym typeface="+mn-ea"/>
              </a:rPr>
              <a:t>---------------------------</a:t>
            </a:r>
            <a:r>
              <a:rPr lang="en-US" sz="2800" b="1">
                <a:solidFill>
                  <a:srgbClr val="00467A"/>
                </a:solidFill>
                <a:latin typeface="Arial" panose="020B0604020202020204"/>
                <a:sym typeface="+mn-ea"/>
              </a:rPr>
              <a:t>1</a:t>
            </a:r>
            <a:endParaRPr lang="en-US" sz="2800" b="1">
              <a:solidFill>
                <a:srgbClr val="00467A"/>
              </a:solidFill>
              <a:latin typeface="Arial" panose="020B0604020202020204"/>
              <a:sym typeface="+mn-ea"/>
            </a:endParaRPr>
          </a:p>
          <a:p>
            <a:r>
              <a:rPr lang="en-US" sz="2800" b="1">
                <a:solidFill>
                  <a:srgbClr val="00467A"/>
                </a:solidFill>
                <a:latin typeface="Arial" panose="020B0604020202020204"/>
                <a:sym typeface="+mn-ea"/>
              </a:rPr>
              <a:t>2. Memorable moment of our daily life---------5</a:t>
            </a:r>
            <a:endParaRPr lang="en-US" sz="2800" b="1">
              <a:solidFill>
                <a:srgbClr val="00467A"/>
              </a:solidFill>
              <a:latin typeface="Arial" panose="020B0604020202020204"/>
              <a:sym typeface="+mn-ea"/>
            </a:endParaRPr>
          </a:p>
          <a:p>
            <a:r>
              <a:rPr lang="en-US" sz="2800" b="1">
                <a:solidFill>
                  <a:srgbClr val="00467A"/>
                </a:solidFill>
                <a:latin typeface="Arial" panose="020B0604020202020204"/>
                <a:sym typeface="+mn-ea"/>
              </a:rPr>
              <a:t>3. </a:t>
            </a:r>
            <a:r>
              <a:rPr lang="en-US" sz="2800" b="1">
                <a:solidFill>
                  <a:srgbClr val="00467A"/>
                </a:solidFill>
                <a:latin typeface="Arial" panose="020B0604020202020204"/>
                <a:sym typeface="+mn-ea"/>
              </a:rPr>
              <a:t>Our Travel Experiences--------------------------7</a:t>
            </a:r>
            <a:endParaRPr lang="en-US" sz="2800" b="1">
              <a:solidFill>
                <a:srgbClr val="00467A"/>
              </a:solidFill>
              <a:latin typeface="Arial" panose="020B0604020202020204"/>
              <a:sym typeface="+mn-ea"/>
            </a:endParaRPr>
          </a:p>
          <a:p>
            <a:r>
              <a:rPr lang="en-US" sz="2800" b="1">
                <a:solidFill>
                  <a:srgbClr val="00467A"/>
                </a:solidFill>
                <a:latin typeface="Arial" panose="020B0604020202020204"/>
                <a:sym typeface="+mn-ea"/>
              </a:rPr>
              <a:t>4. </a:t>
            </a:r>
            <a:r>
              <a:rPr sz="2800" b="1">
                <a:solidFill>
                  <a:srgbClr val="00467A"/>
                </a:solidFill>
                <a:latin typeface="Arial" panose="020B0604020202020204"/>
                <a:sym typeface="+mn-ea"/>
              </a:rPr>
              <a:t>Joint Evidence</a:t>
            </a:r>
            <a:r>
              <a:rPr lang="en-US" sz="2800" b="1">
                <a:solidFill>
                  <a:srgbClr val="00467A"/>
                </a:solidFill>
                <a:latin typeface="Arial" panose="020B0604020202020204"/>
                <a:sym typeface="+mn-ea"/>
              </a:rPr>
              <a:t>--------------------------------------9</a:t>
            </a:r>
            <a:endParaRPr lang="en-US" sz="2800" b="1">
              <a:solidFill>
                <a:srgbClr val="00467A"/>
              </a:solidFill>
              <a:latin typeface="Arial" panose="020B0604020202020204"/>
              <a:sym typeface="+mn-ea"/>
            </a:endParaRPr>
          </a:p>
          <a:p>
            <a:r>
              <a:rPr lang="en-US" sz="2400">
                <a:solidFill>
                  <a:schemeClr val="tx1"/>
                </a:solidFill>
                <a:latin typeface="Arial" panose="020B0604020202020204"/>
                <a:sym typeface="+mn-ea"/>
              </a:rPr>
              <a:t>4.1 Chat History---------------------------------------------------9</a:t>
            </a:r>
            <a:endParaRPr lang="en-US" sz="2400">
              <a:solidFill>
                <a:schemeClr val="tx1"/>
              </a:solidFill>
              <a:latin typeface="Arial" panose="020B0604020202020204"/>
              <a:sym typeface="+mn-ea"/>
            </a:endParaRPr>
          </a:p>
          <a:p>
            <a:r>
              <a:rPr lang="en-US" sz="2400">
                <a:solidFill>
                  <a:schemeClr val="tx1"/>
                </a:solidFill>
                <a:latin typeface="Arial" panose="020B0604020202020204"/>
                <a:sym typeface="+mn-ea"/>
              </a:rPr>
              <a:t>4.2 Travel Itinerary</a:t>
            </a:r>
            <a:r>
              <a:rPr lang="en-US" sz="2400">
                <a:latin typeface="Arial" panose="020B0604020202020204"/>
                <a:sym typeface="+mn-ea"/>
              </a:rPr>
              <a:t>------------------------------------------------10</a:t>
            </a:r>
            <a:endParaRPr lang="en-US" sz="2400">
              <a:solidFill>
                <a:schemeClr val="tx1"/>
              </a:solidFill>
              <a:latin typeface="Arial" panose="020B0604020202020204"/>
              <a:sym typeface="+mn-ea"/>
            </a:endParaRPr>
          </a:p>
          <a:p>
            <a:r>
              <a:rPr lang="en-US" sz="2400">
                <a:solidFill>
                  <a:schemeClr val="tx1"/>
                </a:solidFill>
                <a:latin typeface="Arial" panose="020B0604020202020204"/>
                <a:sym typeface="+mn-ea"/>
              </a:rPr>
              <a:t>4.3 Delivery Receipts </a:t>
            </a:r>
            <a:r>
              <a:rPr lang="en-US" sz="2400">
                <a:latin typeface="Arial" panose="020B0604020202020204"/>
                <a:sym typeface="+mn-ea"/>
              </a:rPr>
              <a:t>-------------------------------------------11</a:t>
            </a:r>
            <a:endParaRPr lang="en-US" sz="2400">
              <a:solidFill>
                <a:schemeClr val="tx1"/>
              </a:solidFill>
              <a:latin typeface="Arial" panose="020B0604020202020204"/>
              <a:sym typeface="+mn-ea"/>
            </a:endParaRPr>
          </a:p>
          <a:p>
            <a:r>
              <a:rPr lang="en-US" sz="2400">
                <a:solidFill>
                  <a:schemeClr val="tx1"/>
                </a:solidFill>
                <a:latin typeface="Arial" panose="020B0604020202020204"/>
                <a:sym typeface="+mn-ea"/>
              </a:rPr>
              <a:t>4.4 Food Delivery Records</a:t>
            </a:r>
            <a:r>
              <a:rPr lang="en-US" sz="2400">
                <a:latin typeface="Arial" panose="020B0604020202020204"/>
                <a:sym typeface="+mn-ea"/>
              </a:rPr>
              <a:t>-------------------------------------12</a:t>
            </a:r>
            <a:endParaRPr lang="en-US" sz="2400">
              <a:latin typeface="Arial" panose="020B0604020202020204"/>
              <a:sym typeface="+mn-ea"/>
            </a:endParaRPr>
          </a:p>
          <a:p>
            <a:r>
              <a:rPr lang="en-US" sz="2400" b="1">
                <a:solidFill>
                  <a:srgbClr val="00467A"/>
                </a:solidFill>
                <a:latin typeface="Arial" panose="020B0604020202020204"/>
                <a:sym typeface="+mn-ea"/>
              </a:rPr>
              <a:t>5. </a:t>
            </a:r>
            <a:r>
              <a:rPr sz="2400" b="1">
                <a:solidFill>
                  <a:srgbClr val="00467A"/>
                </a:solidFill>
                <a:latin typeface="Arial" panose="020B0604020202020204"/>
                <a:sym typeface="+mn-ea"/>
              </a:rPr>
              <a:t>Genuine and Stable Partnership</a:t>
            </a:r>
            <a:r>
              <a:rPr lang="en-US" sz="2400" b="1">
                <a:solidFill>
                  <a:srgbClr val="00467A"/>
                </a:solidFill>
                <a:latin typeface="Arial" panose="020B0604020202020204"/>
                <a:sym typeface="+mn-ea"/>
              </a:rPr>
              <a:t>-------</a:t>
            </a:r>
            <a:r>
              <a:rPr lang="en-US" sz="2400" b="1">
                <a:solidFill>
                  <a:srgbClr val="00467A"/>
                </a:solidFill>
                <a:latin typeface="Arial" panose="020B0604020202020204"/>
                <a:sym typeface="+mn-ea"/>
              </a:rPr>
              <a:t>-----------------13</a:t>
            </a:r>
            <a:endParaRPr lang="en-US" sz="2800" b="1">
              <a:solidFill>
                <a:srgbClr val="00467A"/>
              </a:solidFill>
              <a:latin typeface="Arial" panose="020B0604020202020204"/>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344170" y="346075"/>
            <a:ext cx="4250690" cy="505460"/>
          </a:xfrm>
          <a:prstGeom prst="rect">
            <a:avLst/>
          </a:prstGeom>
          <a:noFill/>
        </p:spPr>
        <p:txBody>
          <a:bodyPr wrap="none">
            <a:noAutofit/>
          </a:bodyPr>
          <a:lstStyle/>
          <a:p>
            <a:r>
              <a:rPr lang="en-US" sz="2800" b="1">
                <a:solidFill>
                  <a:srgbClr val="00467A"/>
                </a:solidFill>
                <a:latin typeface="Arial" panose="020B0604020202020204"/>
              </a:rPr>
              <a:t>1. </a:t>
            </a:r>
            <a:r>
              <a:rPr sz="2800" b="1">
                <a:solidFill>
                  <a:srgbClr val="00467A"/>
                </a:solidFill>
                <a:latin typeface="Arial" panose="020B0604020202020204"/>
              </a:rPr>
              <a:t>Relationship Overview</a:t>
            </a:r>
            <a:endParaRPr sz="2800" b="1">
              <a:solidFill>
                <a:srgbClr val="00467A"/>
              </a:solidFill>
              <a:latin typeface="Arial" panose="020B0604020202020204"/>
            </a:endParaRPr>
          </a:p>
        </p:txBody>
      </p:sp>
      <p:sp>
        <p:nvSpPr>
          <p:cNvPr id="4" name="TextBox 2"/>
          <p:cNvSpPr txBox="1"/>
          <p:nvPr/>
        </p:nvSpPr>
        <p:spPr>
          <a:xfrm>
            <a:off x="467995" y="1157605"/>
            <a:ext cx="8286750" cy="4915535"/>
          </a:xfrm>
          <a:prstGeom prst="rect">
            <a:avLst/>
          </a:prstGeom>
          <a:noFill/>
        </p:spPr>
        <p:txBody>
          <a:bodyPr wrap="square">
            <a:noAutofit/>
          </a:bodyPr>
          <a:p>
            <a:r>
              <a:rPr sz="1800">
                <a:latin typeface="Times New Roman" panose="02020603050405020304" charset="0"/>
                <a:cs typeface="Times New Roman" panose="02020603050405020304" charset="0"/>
              </a:rPr>
              <a:t>I first met my partner in XXX (city). At that time, I was pursuing my master's degree there, and she is originally from XXX. Due to the COVID-19 pandemic, she was unable to return to XXX (school city) to continue her studies, so she remained at her family home in XXX for that semester. We happened to meet at the city library and exchanged contact information after our first conversation. We soon began spending time together—going to KTV, watching movies—and gradually got to know each other better. We officially entered into a relationship on XXX (e.g., July 2020).</a:t>
            </a:r>
            <a:endParaRPr sz="1800">
              <a:latin typeface="Times New Roman" panose="02020603050405020304" charset="0"/>
              <a:cs typeface="Times New Roman" panose="02020603050405020304" charset="0"/>
            </a:endParaRPr>
          </a:p>
          <a:p>
            <a:endParaRPr sz="1800">
              <a:latin typeface="Times New Roman" panose="02020603050405020304" charset="0"/>
              <a:cs typeface="Times New Roman" panose="02020603050405020304" charset="0"/>
            </a:endParaRPr>
          </a:p>
          <a:p>
            <a:r>
              <a:rPr sz="1800">
                <a:latin typeface="Times New Roman" panose="02020603050405020304" charset="0"/>
                <a:cs typeface="Times New Roman" panose="02020603050405020304" charset="0"/>
              </a:rPr>
              <a:t>In XXX (e.g., July 2021), after completing our master’s degrees, we moved to XXX (e.g., Shanghai) together to start our careers and began living together. We rented an apartment, shared household responsibilities, and maintained a stable and harmonious relationship. During this period, we also visited each other’s families, and our relationship has been fully supported and recognized by both sides.</a:t>
            </a:r>
            <a:endParaRPr sz="1800">
              <a:latin typeface="Times New Roman" panose="02020603050405020304" charset="0"/>
              <a:cs typeface="Times New Roman" panose="02020603050405020304" charset="0"/>
            </a:endParaRPr>
          </a:p>
          <a:p>
            <a:endParaRPr sz="1800">
              <a:latin typeface="Times New Roman" panose="02020603050405020304" charset="0"/>
              <a:cs typeface="Times New Roman" panose="02020603050405020304" charset="0"/>
            </a:endParaRPr>
          </a:p>
        </p:txBody>
      </p:sp>
      <p:sp>
        <p:nvSpPr>
          <p:cNvPr id="5" name="灯片编号占位符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7390" y="1216025"/>
            <a:ext cx="7281545" cy="3969385"/>
          </a:xfrm>
          <a:prstGeom prst="rect">
            <a:avLst/>
          </a:prstGeom>
          <a:noFill/>
        </p:spPr>
        <p:txBody>
          <a:bodyPr wrap="square" rtlCol="0" anchor="t">
            <a:spAutoFit/>
          </a:bodyPr>
          <a:p>
            <a:r>
              <a:rPr>
                <a:latin typeface="Times New Roman" panose="02020603050405020304" charset="0"/>
                <a:cs typeface="Times New Roman" panose="02020603050405020304" charset="0"/>
                <a:sym typeface="+mn-ea"/>
              </a:rPr>
              <a:t>In XXX (e.g., November 2024), I relocated to XXX (e.g., </a:t>
            </a:r>
            <a:r>
              <a:rPr lang="en-US">
                <a:latin typeface="Times New Roman" panose="02020603050405020304" charset="0"/>
                <a:cs typeface="Times New Roman" panose="02020603050405020304" charset="0"/>
                <a:sym typeface="+mn-ea"/>
              </a:rPr>
              <a:t>Harbin</a:t>
            </a:r>
            <a:r>
              <a:rPr>
                <a:latin typeface="Times New Roman" panose="02020603050405020304" charset="0"/>
                <a:cs typeface="Times New Roman" panose="02020603050405020304" charset="0"/>
                <a:sym typeface="+mn-ea"/>
              </a:rPr>
              <a:t>) to begin my Ph.D. studies, and she moved there with me. We have continued to live together since then. In our daily life, we enjoy shopping, cooking, and traveling together, and we always support each other’s career and academic goals. Even during our busiest times, we maintain close communication through daily video and voice calls. Our relationship has always been built on mutual understanding, care, and companionship.</a:t>
            </a:r>
            <a:endParaRPr>
              <a:latin typeface="Times New Roman" panose="02020603050405020304" charset="0"/>
              <a:cs typeface="Times New Roman" panose="02020603050405020304" charset="0"/>
            </a:endParaRPr>
          </a:p>
          <a:p>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sym typeface="+mn-ea"/>
              </a:rPr>
              <a:t>We plan to live together long-term and will decide our future place of residence after I complete my Ph.D. studies, whether in China or abroad. We are both deeply attracted to New Zealand’s natural beauty and quality of life, which is one of the main reasons for applying for this visitor visa. We hope to experience New Zealand in person—not just through the internet—but by truly appreciating its landscape and culture.</a:t>
            </a:r>
            <a:endParaRPr lang="zh-CN" altLang="en-US">
              <a:latin typeface="Times New Roman" panose="02020603050405020304" charset="0"/>
              <a:cs typeface="Times New Roman" panose="02020603050405020304" charset="0"/>
              <a:sym typeface="+mn-ea"/>
            </a:endParaRPr>
          </a:p>
        </p:txBody>
      </p:sp>
      <p:sp>
        <p:nvSpPr>
          <p:cNvPr id="4" name="灯片编号占位符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0" y="5715"/>
            <a:ext cx="6465570" cy="891540"/>
          </a:xfrm>
          <a:prstGeom prst="rect">
            <a:avLst/>
          </a:prstGeom>
          <a:noFill/>
        </p:spPr>
        <p:txBody>
          <a:bodyPr wrap="none">
            <a:spAutoFit/>
          </a:bodyPr>
          <a:lstStyle/>
          <a:p>
            <a:r>
              <a:rPr lang="en-US" sz="2800" b="1">
                <a:solidFill>
                  <a:srgbClr val="00467A"/>
                </a:solidFill>
                <a:latin typeface="Arial" panose="020B0604020202020204"/>
              </a:rPr>
              <a:t>2.Memorable moment of our daily life</a:t>
            </a:r>
            <a:endParaRPr lang="en-US" sz="2800" b="1">
              <a:solidFill>
                <a:srgbClr val="00467A"/>
              </a:solidFill>
              <a:latin typeface="Arial" panose="020B0604020202020204"/>
            </a:endParaRPr>
          </a:p>
          <a:p>
            <a:r>
              <a:rPr lang="en-US" sz="2400" b="1">
                <a:solidFill>
                  <a:schemeClr val="tx1"/>
                </a:solidFill>
                <a:latin typeface="Arial" panose="020B0604020202020204"/>
              </a:rPr>
              <a:t>   From 2020 to 2025</a:t>
            </a:r>
            <a:endParaRPr lang="en-US" sz="2400" b="1">
              <a:solidFill>
                <a:schemeClr val="tx1"/>
              </a:solidFill>
              <a:latin typeface="Arial" panose="020B0604020202020204"/>
            </a:endParaRPr>
          </a:p>
        </p:txBody>
      </p:sp>
      <p:sp>
        <p:nvSpPr>
          <p:cNvPr id="5" name="文本框 4"/>
          <p:cNvSpPr txBox="1"/>
          <p:nvPr/>
        </p:nvSpPr>
        <p:spPr>
          <a:xfrm>
            <a:off x="254000" y="6057900"/>
            <a:ext cx="2594610" cy="645160"/>
          </a:xfrm>
          <a:prstGeom prst="rect">
            <a:avLst/>
          </a:prstGeom>
          <a:noFill/>
        </p:spPr>
        <p:txBody>
          <a:bodyPr wrap="square" rtlCol="0" anchor="t">
            <a:noAutofit/>
          </a:bodyPr>
          <a:p>
            <a:r>
              <a:rPr lang="zh-CN" altLang="en-US">
                <a:latin typeface="Times New Roman" panose="02020603050405020304" charset="0"/>
                <a:cs typeface="Times New Roman" panose="02020603050405020304" charset="0"/>
                <a:sym typeface="+mn-ea"/>
              </a:rPr>
              <a:t>Our First Photo Together</a:t>
            </a:r>
            <a:r>
              <a:rPr lang="en-US" altLang="zh-CN">
                <a:latin typeface="Times New Roman" panose="02020603050405020304" charset="0"/>
                <a:cs typeface="Times New Roman" panose="02020603050405020304" charset="0"/>
                <a:sym typeface="+mn-ea"/>
              </a:rPr>
              <a:t> </a:t>
            </a:r>
            <a:endParaRPr lang="en-US" altLang="zh-CN">
              <a:latin typeface="Times New Roman" panose="02020603050405020304" charset="0"/>
              <a:cs typeface="Times New Roman" panose="02020603050405020304" charset="0"/>
              <a:sym typeface="+mn-ea"/>
            </a:endParaRPr>
          </a:p>
        </p:txBody>
      </p:sp>
      <p:sp>
        <p:nvSpPr>
          <p:cNvPr id="7" name="文本框 6"/>
          <p:cNvSpPr txBox="1"/>
          <p:nvPr/>
        </p:nvSpPr>
        <p:spPr>
          <a:xfrm>
            <a:off x="3056890" y="5961380"/>
            <a:ext cx="2411095"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sym typeface="+mn-ea"/>
              </a:rPr>
              <a:t>A Night in Weihai – the City Where We Met</a:t>
            </a:r>
            <a:endParaRPr lang="en-US" altLang="zh-CN">
              <a:latin typeface="Times New Roman" panose="02020603050405020304" charset="0"/>
              <a:cs typeface="Times New Roman" panose="02020603050405020304" charset="0"/>
              <a:sym typeface="+mn-ea"/>
            </a:endParaRPr>
          </a:p>
        </p:txBody>
      </p:sp>
      <p:sp>
        <p:nvSpPr>
          <p:cNvPr id="14" name="文本框 13"/>
          <p:cNvSpPr txBox="1"/>
          <p:nvPr/>
        </p:nvSpPr>
        <p:spPr>
          <a:xfrm>
            <a:off x="6235700" y="6057900"/>
            <a:ext cx="2414905"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sym typeface="+mn-ea"/>
              </a:rPr>
              <a:t>Our First Road Trip</a:t>
            </a:r>
            <a:r>
              <a:rPr lang="en-US" altLang="zh-CN">
                <a:latin typeface="Times New Roman" panose="02020603050405020304" charset="0"/>
                <a:cs typeface="Times New Roman" panose="02020603050405020304" charset="0"/>
                <a:sym typeface="+mn-ea"/>
              </a:rPr>
              <a:t> in Xinjiang</a:t>
            </a:r>
            <a:endParaRPr lang="en-US" altLang="zh-CN">
              <a:latin typeface="Times New Roman" panose="02020603050405020304" charset="0"/>
              <a:cs typeface="Times New Roman" panose="02020603050405020304" charset="0"/>
              <a:sym typeface="+mn-ea"/>
            </a:endParaRPr>
          </a:p>
        </p:txBody>
      </p:sp>
      <p:sp>
        <p:nvSpPr>
          <p:cNvPr id="15" name="灯片编号占位符 14"/>
          <p:cNvSpPr>
            <a:spLocks noGrp="1"/>
          </p:cNvSpPr>
          <p:nvPr>
            <p:ph type="sldNum" sz="quarter" idx="12"/>
          </p:nvPr>
        </p:nvSpPr>
        <p:spPr/>
        <p:txBody>
          <a:bodyPr/>
          <a:p>
            <a:fld id="{C1FF6DA9-008F-8B48-92A6-B652298478BF}" type="slidenum">
              <a:rPr lang="en-US" smtClean="0"/>
            </a:fld>
            <a:endParaRPr lang="en-US"/>
          </a:p>
        </p:txBody>
      </p:sp>
      <p:sp>
        <p:nvSpPr>
          <p:cNvPr id="3" name="文本框 2"/>
          <p:cNvSpPr txBox="1"/>
          <p:nvPr/>
        </p:nvSpPr>
        <p:spPr>
          <a:xfrm>
            <a:off x="6553200" y="5715"/>
            <a:ext cx="2568575" cy="529590"/>
          </a:xfrm>
          <a:prstGeom prst="rect">
            <a:avLst/>
          </a:prstGeom>
          <a:noFill/>
        </p:spPr>
        <p:txBody>
          <a:bodyPr wrap="square" rtlCol="0" anchor="t">
            <a:noAutofit/>
          </a:bodyPr>
          <a:p>
            <a:r>
              <a:rPr lang="en-US">
                <a:solidFill>
                  <a:srgbClr val="FF0000"/>
                </a:solidFill>
                <a:latin typeface="Times New Roman" panose="02020603050405020304" charset="0"/>
                <a:cs typeface="Times New Roman" panose="02020603050405020304" charset="0"/>
                <a:sym typeface="+mn-ea"/>
              </a:rPr>
              <a:t>Posting some photos that show your relationship with your partner.</a:t>
            </a:r>
            <a:endParaRPr lang="en-US">
              <a:solidFill>
                <a:srgbClr val="FF0000"/>
              </a:solidFill>
              <a:latin typeface="Times New Roman" panose="02020603050405020304" charset="0"/>
              <a:cs typeface="Times New Roman" panose="02020603050405020304" charset="0"/>
              <a:sym typeface="+mn-ea"/>
            </a:endParaRPr>
          </a:p>
        </p:txBody>
      </p:sp>
      <p:sp>
        <p:nvSpPr>
          <p:cNvPr id="9" name="矩形 8"/>
          <p:cNvSpPr/>
          <p:nvPr/>
        </p:nvSpPr>
        <p:spPr>
          <a:xfrm>
            <a:off x="477520" y="2145665"/>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0" name="矩形 9"/>
          <p:cNvSpPr/>
          <p:nvPr/>
        </p:nvSpPr>
        <p:spPr>
          <a:xfrm>
            <a:off x="3480435" y="2239645"/>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1" name="矩形 10"/>
          <p:cNvSpPr/>
          <p:nvPr/>
        </p:nvSpPr>
        <p:spPr>
          <a:xfrm>
            <a:off x="6511290" y="2239645"/>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84580" y="5111750"/>
            <a:ext cx="2550795"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sym typeface="+mn-ea"/>
              </a:rPr>
              <a:t>Our Pet Dog</a:t>
            </a:r>
            <a:endParaRPr lang="en-US" altLang="zh-CN">
              <a:latin typeface="Times New Roman" panose="02020603050405020304" charset="0"/>
              <a:cs typeface="Times New Roman" panose="02020603050405020304" charset="0"/>
              <a:sym typeface="+mn-ea"/>
            </a:endParaRPr>
          </a:p>
        </p:txBody>
      </p:sp>
      <p:sp>
        <p:nvSpPr>
          <p:cNvPr id="11" name="文本框 10"/>
          <p:cNvSpPr txBox="1"/>
          <p:nvPr/>
        </p:nvSpPr>
        <p:spPr>
          <a:xfrm>
            <a:off x="6599555" y="5113020"/>
            <a:ext cx="1845310" cy="951865"/>
          </a:xfrm>
          <a:prstGeom prst="rect">
            <a:avLst/>
          </a:prstGeom>
          <a:noFill/>
        </p:spPr>
        <p:txBody>
          <a:bodyPr wrap="square" rtlCol="0" anchor="t">
            <a:noAutofit/>
          </a:bodyPr>
          <a:p>
            <a:r>
              <a:rPr lang="zh-CN" altLang="en-US">
                <a:latin typeface="Times New Roman" panose="02020603050405020304" charset="0"/>
                <a:cs typeface="Times New Roman" panose="02020603050405020304" charset="0"/>
                <a:sym typeface="+mn-ea"/>
              </a:rPr>
              <a:t>Our First Concert Together</a:t>
            </a:r>
            <a:r>
              <a:rPr lang="en-US" altLang="zh-CN">
                <a:latin typeface="Times New Roman" panose="02020603050405020304" charset="0"/>
                <a:cs typeface="Times New Roman" panose="02020603050405020304" charset="0"/>
                <a:sym typeface="+mn-ea"/>
              </a:rPr>
              <a:t> </a:t>
            </a:r>
            <a:endParaRPr lang="en-US" altLang="zh-CN">
              <a:latin typeface="Times New Roman" panose="02020603050405020304" charset="0"/>
              <a:cs typeface="Times New Roman" panose="02020603050405020304" charset="0"/>
              <a:sym typeface="+mn-ea"/>
            </a:endParaRPr>
          </a:p>
        </p:txBody>
      </p:sp>
      <p:graphicFrame>
        <p:nvGraphicFramePr>
          <p:cNvPr id="12" name="表格 11"/>
          <p:cNvGraphicFramePr/>
          <p:nvPr/>
        </p:nvGraphicFramePr>
        <p:xfrm>
          <a:off x="4572000" y="1744980"/>
          <a:ext cx="0" cy="0"/>
        </p:xfrm>
        <a:graphic>
          <a:graphicData uri="http://schemas.openxmlformats.org/drawingml/2006/table">
            <a:tbl>
              <a:tblPr/>
              <a:tblGrid>
                <a:gridCol w="0"/>
              </a:tblGrid>
              <a:tr h="0">
                <a:tc>
                  <a:txBody>
                    <a:bodyPr/>
                    <a:p>
                      <a:endParaRPr sz="1100"/>
                    </a:p>
                  </a:txBody>
                  <a:tcPr anchor="ctr" anchorCtr="0">
                    <a:lnL>
                      <a:noFill/>
                    </a:lnL>
                    <a:lnR>
                      <a:noFill/>
                    </a:lnR>
                    <a:lnT>
                      <a:noFill/>
                    </a:lnT>
                    <a:lnB>
                      <a:noFill/>
                    </a:lnB>
                    <a:noFill/>
                  </a:tcPr>
                </a:tc>
              </a:tr>
            </a:tbl>
          </a:graphicData>
        </a:graphic>
      </p:graphicFrame>
      <p:graphicFrame>
        <p:nvGraphicFramePr>
          <p:cNvPr id="13" name="表格 12"/>
          <p:cNvGraphicFramePr/>
          <p:nvPr/>
        </p:nvGraphicFramePr>
        <p:xfrm>
          <a:off x="4572000" y="2004060"/>
          <a:ext cx="0" cy="0"/>
        </p:xfrm>
        <a:graphic>
          <a:graphicData uri="http://schemas.openxmlformats.org/drawingml/2006/table">
            <a:tbl>
              <a:tblPr/>
              <a:tblGrid>
                <a:gridCol w="0"/>
              </a:tblGrid>
              <a:tr h="0">
                <a:tc>
                  <a:txBody>
                    <a:bodyPr/>
                    <a:p>
                      <a:r>
                        <a:rPr lang="en-US" altLang="zh-CN" sz="1100"/>
                        <a:t>Our National ID Cards</a:t>
                      </a:r>
                      <a:endParaRPr lang="en-US" altLang="zh-CN" sz="1100"/>
                    </a:p>
                  </a:txBody>
                  <a:tcPr anchor="ctr" anchorCtr="0">
                    <a:lnL>
                      <a:noFill/>
                    </a:lnL>
                    <a:lnR>
                      <a:noFill/>
                    </a:lnR>
                    <a:lnT>
                      <a:noFill/>
                    </a:lnT>
                    <a:lnB>
                      <a:noFill/>
                    </a:lnB>
                    <a:noFill/>
                  </a:tcPr>
                </a:tc>
              </a:tr>
            </a:tbl>
          </a:graphicData>
        </a:graphic>
      </p:graphicFrame>
      <p:graphicFrame>
        <p:nvGraphicFramePr>
          <p:cNvPr id="14" name="表格 13"/>
          <p:cNvGraphicFramePr/>
          <p:nvPr/>
        </p:nvGraphicFramePr>
        <p:xfrm>
          <a:off x="4572000" y="1744980"/>
          <a:ext cx="0" cy="0"/>
        </p:xfrm>
        <a:graphic>
          <a:graphicData uri="http://schemas.openxmlformats.org/drawingml/2006/table">
            <a:tbl>
              <a:tblPr/>
              <a:tblGrid>
                <a:gridCol w="0"/>
              </a:tblGrid>
              <a:tr h="0">
                <a:tc>
                  <a:txBody>
                    <a:bodyPr/>
                    <a:p>
                      <a:endParaRPr sz="1100"/>
                    </a:p>
                  </a:txBody>
                  <a:tcPr anchor="ctr" anchorCtr="0">
                    <a:lnL>
                      <a:noFill/>
                    </a:lnL>
                    <a:lnR>
                      <a:noFill/>
                    </a:lnR>
                    <a:lnT>
                      <a:noFill/>
                    </a:lnT>
                    <a:lnB>
                      <a:noFill/>
                    </a:lnB>
                    <a:noFill/>
                  </a:tcPr>
                </a:tc>
              </a:tr>
            </a:tbl>
          </a:graphicData>
        </a:graphic>
      </p:graphicFrame>
      <p:graphicFrame>
        <p:nvGraphicFramePr>
          <p:cNvPr id="15" name="表格 14"/>
          <p:cNvGraphicFramePr/>
          <p:nvPr/>
        </p:nvGraphicFramePr>
        <p:xfrm>
          <a:off x="4572000" y="2004060"/>
          <a:ext cx="0" cy="0"/>
        </p:xfrm>
        <a:graphic>
          <a:graphicData uri="http://schemas.openxmlformats.org/drawingml/2006/table">
            <a:tbl>
              <a:tblPr/>
              <a:tblGrid>
                <a:gridCol w="0"/>
              </a:tblGrid>
              <a:tr h="0">
                <a:tc>
                  <a:txBody>
                    <a:bodyPr/>
                    <a:p>
                      <a:r>
                        <a:rPr lang="en-US" altLang="zh-CN" sz="1100"/>
                        <a:t>Our National ID Cards</a:t>
                      </a:r>
                      <a:endParaRPr lang="en-US" altLang="zh-CN" sz="1100"/>
                    </a:p>
                  </a:txBody>
                  <a:tcPr anchor="ctr" anchorCtr="0">
                    <a:lnL>
                      <a:noFill/>
                    </a:lnL>
                    <a:lnR>
                      <a:noFill/>
                    </a:lnR>
                    <a:lnT>
                      <a:noFill/>
                    </a:lnT>
                    <a:lnB>
                      <a:noFill/>
                    </a:lnB>
                    <a:noFill/>
                  </a:tcPr>
                </a:tc>
              </a:tr>
            </a:tbl>
          </a:graphicData>
        </a:graphic>
      </p:graphicFrame>
      <p:sp>
        <p:nvSpPr>
          <p:cNvPr id="20" name="文本框 19"/>
          <p:cNvSpPr txBox="1"/>
          <p:nvPr/>
        </p:nvSpPr>
        <p:spPr>
          <a:xfrm>
            <a:off x="3499485" y="5111750"/>
            <a:ext cx="237236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sym typeface="+mn-ea"/>
              </a:rPr>
              <a:t>Our National</a:t>
            </a:r>
            <a:r>
              <a:rPr lang="en-US" altLang="zh-CN">
                <a:latin typeface="Times New Roman" panose="02020603050405020304" charset="0"/>
                <a:cs typeface="Times New Roman" panose="02020603050405020304" charset="0"/>
                <a:sym typeface="+mn-ea"/>
              </a:rPr>
              <a:t> ID Cards </a:t>
            </a:r>
            <a:endParaRPr lang="en-US" altLang="zh-CN">
              <a:latin typeface="Times New Roman" panose="02020603050405020304" charset="0"/>
              <a:cs typeface="Times New Roman" panose="02020603050405020304" charset="0"/>
              <a:sym typeface="+mn-ea"/>
            </a:endParaRPr>
          </a:p>
        </p:txBody>
      </p:sp>
      <p:sp>
        <p:nvSpPr>
          <p:cNvPr id="23" name="灯片编号占位符 22"/>
          <p:cNvSpPr>
            <a:spLocks noGrp="1"/>
          </p:cNvSpPr>
          <p:nvPr>
            <p:ph type="sldNum" sz="quarter" idx="12"/>
          </p:nvPr>
        </p:nvSpPr>
        <p:spPr/>
        <p:txBody>
          <a:bodyPr/>
          <a:p>
            <a:fld id="{C1FF6DA9-008F-8B48-92A6-B652298478BF}" type="slidenum">
              <a:rPr lang="en-US" smtClean="0"/>
            </a:fld>
            <a:endParaRPr lang="en-US"/>
          </a:p>
        </p:txBody>
      </p:sp>
      <p:sp>
        <p:nvSpPr>
          <p:cNvPr id="4" name="文本框 3"/>
          <p:cNvSpPr txBox="1"/>
          <p:nvPr/>
        </p:nvSpPr>
        <p:spPr>
          <a:xfrm>
            <a:off x="6668135" y="0"/>
            <a:ext cx="2532380" cy="368300"/>
          </a:xfrm>
          <a:prstGeom prst="rect">
            <a:avLst/>
          </a:prstGeom>
          <a:noFill/>
        </p:spPr>
        <p:txBody>
          <a:bodyPr wrap="square" rtlCol="0" anchor="t">
            <a:spAutoFit/>
          </a:bodyPr>
          <a:p>
            <a:pPr algn="ctr"/>
            <a:r>
              <a:rPr lang="en-US">
                <a:solidFill>
                  <a:srgbClr val="FF0000"/>
                </a:solidFill>
                <a:latin typeface="Times New Roman" panose="02020603050405020304" charset="0"/>
                <a:cs typeface="Times New Roman" panose="02020603050405020304" charset="0"/>
                <a:sym typeface="+mn-ea"/>
              </a:rPr>
              <a:t>Go ahead.</a:t>
            </a:r>
            <a:endParaRPr lang="en-US" altLang="en-US">
              <a:solidFill>
                <a:srgbClr val="FF0000"/>
              </a:solidFill>
              <a:latin typeface="Times New Roman" panose="02020603050405020304" charset="0"/>
              <a:cs typeface="Times New Roman" panose="02020603050405020304" charset="0"/>
              <a:sym typeface="+mn-ea"/>
            </a:endParaRPr>
          </a:p>
        </p:txBody>
      </p:sp>
      <p:sp>
        <p:nvSpPr>
          <p:cNvPr id="6" name="矩形 5"/>
          <p:cNvSpPr/>
          <p:nvPr/>
        </p:nvSpPr>
        <p:spPr>
          <a:xfrm>
            <a:off x="985520" y="958850"/>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8" name="矩形 7"/>
          <p:cNvSpPr/>
          <p:nvPr/>
        </p:nvSpPr>
        <p:spPr>
          <a:xfrm>
            <a:off x="6668135" y="1041400"/>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9" name="矩形 8"/>
          <p:cNvSpPr/>
          <p:nvPr/>
        </p:nvSpPr>
        <p:spPr>
          <a:xfrm>
            <a:off x="3743325" y="999490"/>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9530" y="9525"/>
            <a:ext cx="8607425" cy="891540"/>
          </a:xfrm>
          <a:prstGeom prst="rect">
            <a:avLst/>
          </a:prstGeom>
          <a:noFill/>
        </p:spPr>
        <p:txBody>
          <a:bodyPr wrap="square" rtlCol="0" anchor="t">
            <a:spAutoFit/>
          </a:bodyPr>
          <a:p>
            <a:r>
              <a:rPr lang="en-US" sz="2800" b="1">
                <a:solidFill>
                  <a:srgbClr val="00467A"/>
                </a:solidFill>
                <a:latin typeface="Arial" panose="020B0604020202020204"/>
                <a:sym typeface="+mn-ea"/>
              </a:rPr>
              <a:t>3.Our Travel Experiences</a:t>
            </a:r>
            <a:endParaRPr lang="en-US" sz="2800" b="1">
              <a:solidFill>
                <a:srgbClr val="00467A"/>
              </a:solidFill>
              <a:latin typeface="Arial" panose="020B0604020202020204"/>
              <a:sym typeface="+mn-ea"/>
            </a:endParaRPr>
          </a:p>
          <a:p>
            <a:r>
              <a:rPr lang="en-US" sz="2400" b="1">
                <a:latin typeface="Arial" panose="020B0604020202020204"/>
                <a:sym typeface="+mn-ea"/>
              </a:rPr>
              <a:t>   From 2020 to 2025</a:t>
            </a:r>
            <a:endParaRPr lang="en-US" altLang="en-US" sz="2400" b="1">
              <a:latin typeface="Arial" panose="020B0604020202020204"/>
              <a:sym typeface="+mn-ea"/>
            </a:endParaRPr>
          </a:p>
        </p:txBody>
      </p:sp>
      <p:sp>
        <p:nvSpPr>
          <p:cNvPr id="7" name="文本框 6"/>
          <p:cNvSpPr txBox="1"/>
          <p:nvPr/>
        </p:nvSpPr>
        <p:spPr>
          <a:xfrm>
            <a:off x="160020" y="1310005"/>
            <a:ext cx="1734185" cy="2061210"/>
          </a:xfrm>
          <a:prstGeom prst="rect">
            <a:avLst/>
          </a:prstGeom>
        </p:spPr>
        <p:txBody>
          <a:bodyPr wrap="square">
            <a:spAutoFit/>
          </a:bodyPr>
          <a:p>
            <a:r>
              <a:rPr lang="en-US" altLang="zh-CN" sz="1600" b="1" i="1">
                <a:latin typeface="Times New Roman" panose="02020603050405020304" charset="0"/>
                <a:cs typeface="Times New Roman" panose="02020603050405020304" charset="0"/>
              </a:rPr>
              <a:t>The following link leads to my travel blog, which documents our journeys in detail. You may click to view the full entries.</a:t>
            </a:r>
            <a:endParaRPr lang="en-US" altLang="zh-CN" sz="1600" b="1" i="1">
              <a:latin typeface="Times New Roman" panose="02020603050405020304" charset="0"/>
              <a:cs typeface="Times New Roman" panose="02020603050405020304" charset="0"/>
            </a:endParaRPr>
          </a:p>
        </p:txBody>
      </p:sp>
      <p:sp>
        <p:nvSpPr>
          <p:cNvPr id="15" name="文本框 14"/>
          <p:cNvSpPr txBox="1"/>
          <p:nvPr/>
        </p:nvSpPr>
        <p:spPr>
          <a:xfrm>
            <a:off x="2405380" y="962660"/>
            <a:ext cx="2212340" cy="398780"/>
          </a:xfrm>
          <a:prstGeom prst="rect">
            <a:avLst/>
          </a:prstGeom>
          <a:noFill/>
        </p:spPr>
        <p:txBody>
          <a:bodyPr wrap="square" rtlCol="0" anchor="t">
            <a:spAutoFit/>
          </a:bodyPr>
          <a:p>
            <a:r>
              <a:rPr lang="en-US" altLang="en-US" sz="2000" b="1">
                <a:solidFill>
                  <a:schemeClr val="tx1"/>
                </a:solidFill>
                <a:latin typeface="Times New Roman" panose="02020603050405020304" charset="0"/>
                <a:cs typeface="Times New Roman" panose="02020603050405020304" charset="0"/>
                <a:sym typeface="+mn-ea"/>
              </a:rPr>
              <a:t>Nanjing-2021</a:t>
            </a:r>
            <a:endParaRPr lang="en-US" altLang="en-US" sz="2000" b="1">
              <a:solidFill>
                <a:schemeClr val="tx1"/>
              </a:solidFill>
              <a:latin typeface="Times New Roman" panose="02020603050405020304" charset="0"/>
              <a:cs typeface="Times New Roman" panose="02020603050405020304" charset="0"/>
              <a:sym typeface="+mn-ea"/>
            </a:endParaRPr>
          </a:p>
        </p:txBody>
      </p:sp>
      <p:sp>
        <p:nvSpPr>
          <p:cNvPr id="16" name="文本框 15"/>
          <p:cNvSpPr txBox="1"/>
          <p:nvPr/>
        </p:nvSpPr>
        <p:spPr>
          <a:xfrm>
            <a:off x="4657090" y="962660"/>
            <a:ext cx="2188210" cy="398780"/>
          </a:xfrm>
          <a:prstGeom prst="rect">
            <a:avLst/>
          </a:prstGeom>
          <a:noFill/>
        </p:spPr>
        <p:txBody>
          <a:bodyPr wrap="square" rtlCol="0" anchor="t">
            <a:spAutoFit/>
          </a:bodyPr>
          <a:p>
            <a:r>
              <a:rPr lang="en-US" altLang="en-US" sz="2000" b="1">
                <a:solidFill>
                  <a:schemeClr val="tx1"/>
                </a:solidFill>
                <a:latin typeface="Times New Roman" panose="02020603050405020304" charset="0"/>
                <a:cs typeface="Times New Roman" panose="02020603050405020304" charset="0"/>
                <a:sym typeface="+mn-ea"/>
              </a:rPr>
              <a:t>Chongqing-2021</a:t>
            </a:r>
            <a:endParaRPr lang="en-US" altLang="en-US" sz="2000" b="1">
              <a:solidFill>
                <a:schemeClr val="tx1"/>
              </a:solidFill>
              <a:latin typeface="Times New Roman" panose="02020603050405020304" charset="0"/>
              <a:cs typeface="Times New Roman" panose="02020603050405020304" charset="0"/>
              <a:sym typeface="+mn-ea"/>
            </a:endParaRPr>
          </a:p>
        </p:txBody>
      </p:sp>
      <p:sp>
        <p:nvSpPr>
          <p:cNvPr id="17" name="文本框 16"/>
          <p:cNvSpPr txBox="1"/>
          <p:nvPr/>
        </p:nvSpPr>
        <p:spPr>
          <a:xfrm>
            <a:off x="6808470" y="962660"/>
            <a:ext cx="2188210" cy="398780"/>
          </a:xfrm>
          <a:prstGeom prst="rect">
            <a:avLst/>
          </a:prstGeom>
          <a:noFill/>
        </p:spPr>
        <p:txBody>
          <a:bodyPr wrap="square" rtlCol="0" anchor="t">
            <a:spAutoFit/>
          </a:bodyPr>
          <a:p>
            <a:r>
              <a:rPr lang="en-US" altLang="en-US" sz="2000" b="1">
                <a:solidFill>
                  <a:schemeClr val="tx1"/>
                </a:solidFill>
                <a:latin typeface="Times New Roman" panose="02020603050405020304" charset="0"/>
                <a:cs typeface="Times New Roman" panose="02020603050405020304" charset="0"/>
                <a:sym typeface="+mn-ea"/>
              </a:rPr>
              <a:t>Xiamen-2021</a:t>
            </a:r>
            <a:endParaRPr lang="en-US" altLang="en-US" sz="2000" b="1">
              <a:solidFill>
                <a:schemeClr val="tx1"/>
              </a:solidFill>
              <a:latin typeface="Times New Roman" panose="02020603050405020304" charset="0"/>
              <a:cs typeface="Times New Roman" panose="02020603050405020304" charset="0"/>
              <a:sym typeface="+mn-ea"/>
            </a:endParaRPr>
          </a:p>
        </p:txBody>
      </p:sp>
      <p:sp>
        <p:nvSpPr>
          <p:cNvPr id="18" name="灯片编号占位符 17"/>
          <p:cNvSpPr>
            <a:spLocks noGrp="1"/>
          </p:cNvSpPr>
          <p:nvPr>
            <p:ph type="sldNum" sz="quarter" idx="12"/>
          </p:nvPr>
        </p:nvSpPr>
        <p:spPr/>
        <p:txBody>
          <a:bodyPr/>
          <a:p>
            <a:fld id="{C1FF6DA9-008F-8B48-92A6-B652298478BF}" type="slidenum">
              <a:rPr lang="en-US" smtClean="0"/>
            </a:fld>
            <a:endParaRPr lang="en-US"/>
          </a:p>
        </p:txBody>
      </p:sp>
      <p:sp>
        <p:nvSpPr>
          <p:cNvPr id="5" name="矩形 4"/>
          <p:cNvSpPr/>
          <p:nvPr/>
        </p:nvSpPr>
        <p:spPr>
          <a:xfrm>
            <a:off x="2405380" y="1804670"/>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0" name="矩形 9"/>
          <p:cNvSpPr/>
          <p:nvPr/>
        </p:nvSpPr>
        <p:spPr>
          <a:xfrm>
            <a:off x="4831080" y="1861185"/>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1" name="矩形 10"/>
          <p:cNvSpPr/>
          <p:nvPr/>
        </p:nvSpPr>
        <p:spPr>
          <a:xfrm>
            <a:off x="6981190" y="1906905"/>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3" name="文本框 12"/>
          <p:cNvSpPr txBox="1"/>
          <p:nvPr/>
        </p:nvSpPr>
        <p:spPr>
          <a:xfrm>
            <a:off x="6271260" y="0"/>
            <a:ext cx="2844165" cy="866140"/>
          </a:xfrm>
          <a:prstGeom prst="rect">
            <a:avLst/>
          </a:prstGeom>
          <a:noFill/>
        </p:spPr>
        <p:txBody>
          <a:bodyPr wrap="square" rtlCol="0" anchor="t">
            <a:noAutofit/>
          </a:bodyPr>
          <a:p>
            <a:r>
              <a:rPr lang="en-US">
                <a:solidFill>
                  <a:srgbClr val="FF0000"/>
                </a:solidFill>
                <a:latin typeface="Times New Roman" panose="02020603050405020304" charset="0"/>
                <a:cs typeface="Times New Roman" panose="02020603050405020304" charset="0"/>
                <a:sym typeface="+mn-ea"/>
              </a:rPr>
              <a:t>Posting some photos that you two traveling together.</a:t>
            </a:r>
            <a:endParaRPr lang="en-US">
              <a:solidFill>
                <a:srgbClr val="FF0000"/>
              </a:solidFill>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265430" y="121920"/>
            <a:ext cx="2212340" cy="398780"/>
          </a:xfrm>
          <a:prstGeom prst="rect">
            <a:avLst/>
          </a:prstGeom>
          <a:noFill/>
        </p:spPr>
        <p:txBody>
          <a:bodyPr wrap="square" rtlCol="0" anchor="t">
            <a:spAutoFit/>
          </a:bodyPr>
          <a:p>
            <a:r>
              <a:rPr lang="en-US" altLang="en-US" sz="2000" b="1">
                <a:solidFill>
                  <a:schemeClr val="tx1"/>
                </a:solidFill>
                <a:latin typeface="Times New Roman" panose="02020603050405020304" charset="0"/>
                <a:cs typeface="Times New Roman" panose="02020603050405020304" charset="0"/>
                <a:sym typeface="+mn-ea"/>
              </a:rPr>
              <a:t>Nanchang-2023</a:t>
            </a:r>
            <a:endParaRPr lang="en-US" altLang="en-US" sz="2000" b="1">
              <a:solidFill>
                <a:schemeClr val="tx1"/>
              </a:solidFill>
              <a:latin typeface="Times New Roman" panose="02020603050405020304" charset="0"/>
              <a:cs typeface="Times New Roman" panose="02020603050405020304" charset="0"/>
              <a:sym typeface="+mn-ea"/>
            </a:endParaRPr>
          </a:p>
        </p:txBody>
      </p:sp>
      <p:sp>
        <p:nvSpPr>
          <p:cNvPr id="8" name="文本框 7"/>
          <p:cNvSpPr txBox="1"/>
          <p:nvPr/>
        </p:nvSpPr>
        <p:spPr>
          <a:xfrm>
            <a:off x="3467100" y="121920"/>
            <a:ext cx="2212340" cy="398780"/>
          </a:xfrm>
          <a:prstGeom prst="rect">
            <a:avLst/>
          </a:prstGeom>
          <a:noFill/>
        </p:spPr>
        <p:txBody>
          <a:bodyPr wrap="square" rtlCol="0" anchor="t">
            <a:spAutoFit/>
          </a:bodyPr>
          <a:p>
            <a:r>
              <a:rPr lang="en-US" altLang="en-US" sz="2000" b="1">
                <a:solidFill>
                  <a:schemeClr val="tx1"/>
                </a:solidFill>
                <a:latin typeface="Times New Roman" panose="02020603050405020304" charset="0"/>
                <a:cs typeface="Times New Roman" panose="02020603050405020304" charset="0"/>
                <a:sym typeface="+mn-ea"/>
              </a:rPr>
              <a:t>Yili-2024</a:t>
            </a:r>
            <a:endParaRPr lang="en-US" altLang="en-US" sz="2000" b="1">
              <a:solidFill>
                <a:schemeClr val="tx1"/>
              </a:solidFill>
              <a:latin typeface="Times New Roman" panose="02020603050405020304" charset="0"/>
              <a:cs typeface="Times New Roman" panose="02020603050405020304" charset="0"/>
              <a:sym typeface="+mn-ea"/>
            </a:endParaRPr>
          </a:p>
        </p:txBody>
      </p:sp>
      <p:sp>
        <p:nvSpPr>
          <p:cNvPr id="9" name="文本框 8"/>
          <p:cNvSpPr txBox="1"/>
          <p:nvPr/>
        </p:nvSpPr>
        <p:spPr>
          <a:xfrm>
            <a:off x="5636895" y="121920"/>
            <a:ext cx="3486150" cy="398780"/>
          </a:xfrm>
          <a:prstGeom prst="rect">
            <a:avLst/>
          </a:prstGeom>
          <a:noFill/>
        </p:spPr>
        <p:txBody>
          <a:bodyPr wrap="square" rtlCol="0" anchor="t">
            <a:spAutoFit/>
          </a:bodyPr>
          <a:p>
            <a:r>
              <a:rPr lang="en-US" altLang="en-US" sz="2000" b="1">
                <a:latin typeface="Times New Roman" panose="02020603050405020304" charset="0"/>
                <a:cs typeface="Times New Roman" panose="02020603050405020304" charset="0"/>
                <a:sym typeface="+mn-ea"/>
              </a:rPr>
              <a:t>Changbaishan </a:t>
            </a:r>
            <a:r>
              <a:rPr lang="en-US" altLang="en-US" sz="2000" b="1">
                <a:solidFill>
                  <a:schemeClr val="tx1"/>
                </a:solidFill>
                <a:latin typeface="Times New Roman" panose="02020603050405020304" charset="0"/>
                <a:cs typeface="Times New Roman" panose="02020603050405020304" charset="0"/>
                <a:sym typeface="+mn-ea"/>
              </a:rPr>
              <a:t>Mountain-2024</a:t>
            </a:r>
            <a:endParaRPr lang="en-US" altLang="en-US" sz="2000" b="1">
              <a:solidFill>
                <a:schemeClr val="tx1"/>
              </a:solidFill>
              <a:latin typeface="Times New Roman" panose="02020603050405020304" charset="0"/>
              <a:cs typeface="Times New Roman" panose="02020603050405020304" charset="0"/>
              <a:sym typeface="+mn-ea"/>
            </a:endParaRPr>
          </a:p>
        </p:txBody>
      </p:sp>
      <p:sp>
        <p:nvSpPr>
          <p:cNvPr id="12" name="灯片编号占位符 11"/>
          <p:cNvSpPr>
            <a:spLocks noGrp="1"/>
          </p:cNvSpPr>
          <p:nvPr>
            <p:ph type="sldNum" sz="quarter" idx="12"/>
          </p:nvPr>
        </p:nvSpPr>
        <p:spPr/>
        <p:txBody>
          <a:bodyPr/>
          <a:p>
            <a:fld id="{C1FF6DA9-008F-8B48-92A6-B652298478BF}" type="slidenum">
              <a:rPr lang="en-US" smtClean="0"/>
            </a:fld>
            <a:endParaRPr lang="en-US"/>
          </a:p>
        </p:txBody>
      </p:sp>
      <p:sp>
        <p:nvSpPr>
          <p:cNvPr id="2" name="矩形 1"/>
          <p:cNvSpPr/>
          <p:nvPr/>
        </p:nvSpPr>
        <p:spPr>
          <a:xfrm>
            <a:off x="434340" y="1121410"/>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3" name="矩形 2"/>
          <p:cNvSpPr/>
          <p:nvPr/>
        </p:nvSpPr>
        <p:spPr>
          <a:xfrm>
            <a:off x="3196590" y="1207135"/>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3" name="矩形 12"/>
          <p:cNvSpPr/>
          <p:nvPr/>
        </p:nvSpPr>
        <p:spPr>
          <a:xfrm>
            <a:off x="6650355" y="1076325"/>
            <a:ext cx="1564005" cy="313563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
        <p:nvSpPr>
          <p:cNvPr id="14" name="文本框 13"/>
          <p:cNvSpPr txBox="1"/>
          <p:nvPr/>
        </p:nvSpPr>
        <p:spPr>
          <a:xfrm>
            <a:off x="7240905" y="-23495"/>
            <a:ext cx="1903095" cy="368300"/>
          </a:xfrm>
          <a:prstGeom prst="rect">
            <a:avLst/>
          </a:prstGeom>
          <a:noFill/>
        </p:spPr>
        <p:txBody>
          <a:bodyPr wrap="square" rtlCol="0" anchor="t">
            <a:spAutoFit/>
          </a:bodyPr>
          <a:p>
            <a:pPr algn="ctr"/>
            <a:r>
              <a:rPr lang="en-US">
                <a:solidFill>
                  <a:srgbClr val="FF0000"/>
                </a:solidFill>
                <a:latin typeface="Times New Roman" panose="02020603050405020304" charset="0"/>
                <a:cs typeface="Times New Roman" panose="02020603050405020304" charset="0"/>
                <a:sym typeface="+mn-ea"/>
              </a:rPr>
              <a:t>Go ahead.</a:t>
            </a:r>
            <a:endParaRPr lang="en-US" altLang="en-US">
              <a:solidFill>
                <a:srgbClr val="FF0000"/>
              </a:soli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0" y="0"/>
            <a:ext cx="2988310" cy="521970"/>
          </a:xfrm>
          <a:prstGeom prst="rect">
            <a:avLst/>
          </a:prstGeom>
          <a:noFill/>
        </p:spPr>
        <p:txBody>
          <a:bodyPr wrap="none">
            <a:spAutoFit/>
          </a:bodyPr>
          <a:lstStyle/>
          <a:p>
            <a:r>
              <a:rPr lang="en-US" sz="2800" b="1">
                <a:solidFill>
                  <a:srgbClr val="00467A"/>
                </a:solidFill>
                <a:latin typeface="Arial" panose="020B0604020202020204"/>
              </a:rPr>
              <a:t>4.</a:t>
            </a:r>
            <a:r>
              <a:rPr sz="2800" b="1">
                <a:solidFill>
                  <a:srgbClr val="00467A"/>
                </a:solidFill>
                <a:latin typeface="Arial" panose="020B0604020202020204"/>
              </a:rPr>
              <a:t>Joint Evidence</a:t>
            </a:r>
            <a:endParaRPr sz="2800" b="1">
              <a:solidFill>
                <a:srgbClr val="00467A"/>
              </a:solidFill>
              <a:latin typeface="Arial" panose="020B0604020202020204"/>
            </a:endParaRPr>
          </a:p>
        </p:txBody>
      </p:sp>
      <p:sp>
        <p:nvSpPr>
          <p:cNvPr id="3" name="TextBox 2"/>
          <p:cNvSpPr txBox="1"/>
          <p:nvPr/>
        </p:nvSpPr>
        <p:spPr>
          <a:xfrm>
            <a:off x="-16510" y="521970"/>
            <a:ext cx="3004820" cy="460375"/>
          </a:xfrm>
          <a:prstGeom prst="rect">
            <a:avLst/>
          </a:prstGeom>
          <a:noFill/>
        </p:spPr>
        <p:txBody>
          <a:bodyPr wrap="square">
            <a:spAutoFit/>
          </a:bodyPr>
          <a:lstStyle/>
          <a:p>
            <a:r>
              <a:rPr lang="en-US" altLang="zh-CN" sz="2400" b="1">
                <a:latin typeface="Arial" panose="020B0604020202020204"/>
              </a:rPr>
              <a:t>4.1 Chat History</a:t>
            </a:r>
            <a:endParaRPr lang="en-US" altLang="zh-CN" sz="2400" b="1">
              <a:latin typeface="Arial" panose="020B0604020202020204"/>
            </a:endParaRPr>
          </a:p>
        </p:txBody>
      </p:sp>
      <p:sp>
        <p:nvSpPr>
          <p:cNvPr id="12" name="文本框 11"/>
          <p:cNvSpPr txBox="1"/>
          <p:nvPr/>
        </p:nvSpPr>
        <p:spPr>
          <a:xfrm>
            <a:off x="226060" y="5690235"/>
            <a:ext cx="2536825" cy="92202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sym typeface="+mn-ea"/>
              </a:rPr>
              <a:t>The background image of my WeChat Moments is a photo of us together.</a:t>
            </a:r>
            <a:endParaRPr lang="zh-CN" altLang="en-US">
              <a:latin typeface="Times New Roman" panose="02020603050405020304" charset="0"/>
              <a:cs typeface="Times New Roman" panose="02020603050405020304" charset="0"/>
              <a:sym typeface="+mn-ea"/>
            </a:endParaRPr>
          </a:p>
        </p:txBody>
      </p:sp>
      <p:sp>
        <p:nvSpPr>
          <p:cNvPr id="14" name="文本框 13"/>
          <p:cNvSpPr txBox="1"/>
          <p:nvPr/>
        </p:nvSpPr>
        <p:spPr>
          <a:xfrm>
            <a:off x="3411855" y="2924810"/>
            <a:ext cx="1610360" cy="398780"/>
          </a:xfrm>
          <a:prstGeom prst="rect">
            <a:avLst/>
          </a:prstGeom>
          <a:noFill/>
        </p:spPr>
        <p:txBody>
          <a:bodyPr wrap="square" rtlCol="0" anchor="t">
            <a:spAutoFit/>
          </a:bodyPr>
          <a:p>
            <a:r>
              <a:rPr lang="en-US" altLang="en-US" sz="2000">
                <a:solidFill>
                  <a:schemeClr val="tx1"/>
                </a:solidFill>
                <a:latin typeface="Times New Roman" panose="02020603050405020304" charset="0"/>
                <a:cs typeface="Times New Roman" panose="02020603050405020304" charset="0"/>
                <a:sym typeface="+mn-ea"/>
              </a:rPr>
              <a:t>April 2025</a:t>
            </a:r>
            <a:endParaRPr lang="en-US" altLang="en-US" sz="2000">
              <a:solidFill>
                <a:schemeClr val="tx1"/>
              </a:solidFill>
              <a:latin typeface="Times New Roman" panose="02020603050405020304" charset="0"/>
              <a:cs typeface="Times New Roman" panose="02020603050405020304" charset="0"/>
              <a:sym typeface="+mn-ea"/>
            </a:endParaRPr>
          </a:p>
        </p:txBody>
      </p:sp>
      <p:sp>
        <p:nvSpPr>
          <p:cNvPr id="15" name="文本框 14"/>
          <p:cNvSpPr txBox="1"/>
          <p:nvPr/>
        </p:nvSpPr>
        <p:spPr>
          <a:xfrm>
            <a:off x="5495290" y="2915920"/>
            <a:ext cx="1610360" cy="398780"/>
          </a:xfrm>
          <a:prstGeom prst="rect">
            <a:avLst/>
          </a:prstGeom>
          <a:noFill/>
        </p:spPr>
        <p:txBody>
          <a:bodyPr wrap="square" rtlCol="0" anchor="t">
            <a:spAutoFit/>
          </a:bodyPr>
          <a:p>
            <a:r>
              <a:rPr lang="en-US" altLang="en-US" sz="2000">
                <a:solidFill>
                  <a:schemeClr val="tx1"/>
                </a:solidFill>
                <a:latin typeface="Times New Roman" panose="02020603050405020304" charset="0"/>
                <a:cs typeface="Times New Roman" panose="02020603050405020304" charset="0"/>
                <a:sym typeface="+mn-ea"/>
              </a:rPr>
              <a:t>June 2024</a:t>
            </a:r>
            <a:endParaRPr lang="en-US" altLang="en-US" sz="2000">
              <a:solidFill>
                <a:schemeClr val="tx1"/>
              </a:solidFill>
              <a:latin typeface="Times New Roman" panose="02020603050405020304" charset="0"/>
              <a:cs typeface="Times New Roman" panose="02020603050405020304" charset="0"/>
              <a:sym typeface="+mn-ea"/>
            </a:endParaRPr>
          </a:p>
        </p:txBody>
      </p:sp>
      <p:sp>
        <p:nvSpPr>
          <p:cNvPr id="16" name="文本框 15"/>
          <p:cNvSpPr txBox="1"/>
          <p:nvPr/>
        </p:nvSpPr>
        <p:spPr>
          <a:xfrm>
            <a:off x="7397750" y="2924810"/>
            <a:ext cx="1610360" cy="398780"/>
          </a:xfrm>
          <a:prstGeom prst="rect">
            <a:avLst/>
          </a:prstGeom>
          <a:noFill/>
        </p:spPr>
        <p:txBody>
          <a:bodyPr wrap="square" rtlCol="0" anchor="t">
            <a:spAutoFit/>
          </a:bodyPr>
          <a:p>
            <a:r>
              <a:rPr lang="en-US" altLang="en-US" sz="2000">
                <a:solidFill>
                  <a:schemeClr val="tx1"/>
                </a:solidFill>
                <a:latin typeface="Times New Roman" panose="02020603050405020304" charset="0"/>
                <a:cs typeface="Times New Roman" panose="02020603050405020304" charset="0"/>
                <a:sym typeface="+mn-ea"/>
              </a:rPr>
              <a:t>June 2023</a:t>
            </a:r>
            <a:endParaRPr lang="en-US" altLang="en-US" sz="2000">
              <a:solidFill>
                <a:schemeClr val="tx1"/>
              </a:solidFill>
              <a:latin typeface="Times New Roman" panose="02020603050405020304" charset="0"/>
              <a:cs typeface="Times New Roman" panose="02020603050405020304" charset="0"/>
              <a:sym typeface="+mn-ea"/>
            </a:endParaRPr>
          </a:p>
        </p:txBody>
      </p:sp>
      <p:sp>
        <p:nvSpPr>
          <p:cNvPr id="17" name="文本框 16"/>
          <p:cNvSpPr txBox="1"/>
          <p:nvPr/>
        </p:nvSpPr>
        <p:spPr>
          <a:xfrm>
            <a:off x="3249930" y="6390005"/>
            <a:ext cx="1610360" cy="398780"/>
          </a:xfrm>
          <a:prstGeom prst="rect">
            <a:avLst/>
          </a:prstGeom>
          <a:noFill/>
        </p:spPr>
        <p:txBody>
          <a:bodyPr wrap="square" rtlCol="0" anchor="t">
            <a:spAutoFit/>
          </a:bodyPr>
          <a:p>
            <a:r>
              <a:rPr lang="en-US" altLang="en-US" sz="2000">
                <a:solidFill>
                  <a:schemeClr val="tx1"/>
                </a:solidFill>
                <a:latin typeface="Times New Roman" panose="02020603050405020304" charset="0"/>
                <a:cs typeface="Times New Roman" panose="02020603050405020304" charset="0"/>
                <a:sym typeface="+mn-ea"/>
              </a:rPr>
              <a:t>June 2022</a:t>
            </a:r>
            <a:endParaRPr lang="en-US" altLang="en-US" sz="2000">
              <a:solidFill>
                <a:schemeClr val="tx1"/>
              </a:solidFill>
              <a:latin typeface="Times New Roman" panose="02020603050405020304" charset="0"/>
              <a:cs typeface="Times New Roman" panose="02020603050405020304" charset="0"/>
              <a:sym typeface="+mn-ea"/>
            </a:endParaRPr>
          </a:p>
        </p:txBody>
      </p:sp>
      <p:sp>
        <p:nvSpPr>
          <p:cNvPr id="18" name="文本框 17"/>
          <p:cNvSpPr txBox="1"/>
          <p:nvPr/>
        </p:nvSpPr>
        <p:spPr>
          <a:xfrm>
            <a:off x="5495290" y="6390005"/>
            <a:ext cx="1610360" cy="398780"/>
          </a:xfrm>
          <a:prstGeom prst="rect">
            <a:avLst/>
          </a:prstGeom>
          <a:noFill/>
        </p:spPr>
        <p:txBody>
          <a:bodyPr wrap="square" rtlCol="0" anchor="t">
            <a:spAutoFit/>
          </a:bodyPr>
          <a:p>
            <a:r>
              <a:rPr lang="en-US" altLang="en-US" sz="2000">
                <a:solidFill>
                  <a:schemeClr val="tx1"/>
                </a:solidFill>
                <a:latin typeface="Times New Roman" panose="02020603050405020304" charset="0"/>
                <a:cs typeface="Times New Roman" panose="02020603050405020304" charset="0"/>
                <a:sym typeface="+mn-ea"/>
              </a:rPr>
              <a:t>June 2021</a:t>
            </a:r>
            <a:endParaRPr lang="en-US" altLang="en-US" sz="2000">
              <a:solidFill>
                <a:schemeClr val="tx1"/>
              </a:solidFill>
              <a:latin typeface="Times New Roman" panose="02020603050405020304" charset="0"/>
              <a:cs typeface="Times New Roman" panose="02020603050405020304" charset="0"/>
              <a:sym typeface="+mn-ea"/>
            </a:endParaRPr>
          </a:p>
        </p:txBody>
      </p:sp>
      <p:sp>
        <p:nvSpPr>
          <p:cNvPr id="19" name="文本框 18"/>
          <p:cNvSpPr txBox="1"/>
          <p:nvPr/>
        </p:nvSpPr>
        <p:spPr>
          <a:xfrm>
            <a:off x="7487285" y="6443345"/>
            <a:ext cx="1610360" cy="398780"/>
          </a:xfrm>
          <a:prstGeom prst="rect">
            <a:avLst/>
          </a:prstGeom>
          <a:noFill/>
        </p:spPr>
        <p:txBody>
          <a:bodyPr wrap="square" rtlCol="0" anchor="t">
            <a:spAutoFit/>
          </a:bodyPr>
          <a:p>
            <a:r>
              <a:rPr lang="en-US" altLang="en-US" sz="2000">
                <a:solidFill>
                  <a:schemeClr val="tx1"/>
                </a:solidFill>
                <a:latin typeface="Times New Roman" panose="02020603050405020304" charset="0"/>
                <a:cs typeface="Times New Roman" panose="02020603050405020304" charset="0"/>
                <a:sym typeface="+mn-ea"/>
              </a:rPr>
              <a:t>June 2020</a:t>
            </a:r>
            <a:endParaRPr lang="en-US" altLang="en-US" sz="2000">
              <a:solidFill>
                <a:schemeClr val="tx1"/>
              </a:solidFill>
              <a:latin typeface="Times New Roman" panose="02020603050405020304" charset="0"/>
              <a:cs typeface="Times New Roman" panose="02020603050405020304" charset="0"/>
              <a:sym typeface="+mn-ea"/>
            </a:endParaRPr>
          </a:p>
        </p:txBody>
      </p:sp>
      <p:sp>
        <p:nvSpPr>
          <p:cNvPr id="20" name="灯片编号占位符 19"/>
          <p:cNvSpPr>
            <a:spLocks noGrp="1"/>
          </p:cNvSpPr>
          <p:nvPr>
            <p:ph type="sldNum" sz="quarter" idx="12"/>
          </p:nvPr>
        </p:nvSpPr>
        <p:spPr/>
        <p:txBody>
          <a:bodyPr/>
          <a:p>
            <a:fld id="{C1FF6DA9-008F-8B48-92A6-B652298478BF}" type="slidenum">
              <a:rPr lang="en-US" smtClean="0"/>
            </a:fld>
            <a:endParaRPr lang="en-US"/>
          </a:p>
        </p:txBody>
      </p:sp>
      <p:sp>
        <p:nvSpPr>
          <p:cNvPr id="13" name="文本框 12"/>
          <p:cNvSpPr txBox="1"/>
          <p:nvPr/>
        </p:nvSpPr>
        <p:spPr>
          <a:xfrm>
            <a:off x="6271260" y="0"/>
            <a:ext cx="2844165" cy="866140"/>
          </a:xfrm>
          <a:prstGeom prst="rect">
            <a:avLst/>
          </a:prstGeom>
          <a:noFill/>
        </p:spPr>
        <p:txBody>
          <a:bodyPr wrap="square" rtlCol="0" anchor="t">
            <a:noAutofit/>
          </a:bodyPr>
          <a:p>
            <a:r>
              <a:rPr lang="en-US">
                <a:solidFill>
                  <a:srgbClr val="FF0000"/>
                </a:solidFill>
                <a:latin typeface="Times New Roman" panose="02020603050405020304" charset="0"/>
                <a:cs typeface="Times New Roman" panose="02020603050405020304" charset="0"/>
                <a:sym typeface="+mn-ea"/>
              </a:rPr>
              <a:t>Posting some photos from your chat history together.</a:t>
            </a:r>
            <a:endParaRPr lang="en-US">
              <a:solidFill>
                <a:srgbClr val="FF0000"/>
              </a:solidFill>
              <a:latin typeface="Times New Roman" panose="02020603050405020304" charset="0"/>
              <a:cs typeface="Times New Roman" panose="02020603050405020304" charset="0"/>
              <a:sym typeface="+mn-ea"/>
            </a:endParaRPr>
          </a:p>
        </p:txBody>
      </p:sp>
      <p:sp>
        <p:nvSpPr>
          <p:cNvPr id="4" name="矩形 3"/>
          <p:cNvSpPr/>
          <p:nvPr/>
        </p:nvSpPr>
        <p:spPr>
          <a:xfrm>
            <a:off x="3472815" y="1012825"/>
            <a:ext cx="1273175" cy="1708785"/>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r>
              <a:rPr lang="en-US" altLang="zh-CN"/>
              <a:t>photo</a:t>
            </a:r>
            <a:endParaRPr lang="en-US" altLang="zh-CN"/>
          </a:p>
        </p:txBody>
      </p:sp>
      <p:sp>
        <p:nvSpPr>
          <p:cNvPr id="22" name="矩形 21"/>
          <p:cNvSpPr/>
          <p:nvPr/>
        </p:nvSpPr>
        <p:spPr>
          <a:xfrm>
            <a:off x="5373370" y="1012825"/>
            <a:ext cx="1273175" cy="1708785"/>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r>
              <a:rPr lang="en-US" altLang="zh-CN"/>
              <a:t>photo</a:t>
            </a:r>
            <a:endParaRPr lang="en-US" altLang="zh-CN"/>
          </a:p>
        </p:txBody>
      </p:sp>
      <p:sp>
        <p:nvSpPr>
          <p:cNvPr id="23" name="矩形 22"/>
          <p:cNvSpPr/>
          <p:nvPr/>
        </p:nvSpPr>
        <p:spPr>
          <a:xfrm>
            <a:off x="7321550" y="982345"/>
            <a:ext cx="1273175" cy="1708785"/>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r>
              <a:rPr lang="en-US" altLang="zh-CN"/>
              <a:t>photo</a:t>
            </a:r>
            <a:endParaRPr lang="en-US" altLang="zh-CN"/>
          </a:p>
        </p:txBody>
      </p:sp>
      <p:sp>
        <p:nvSpPr>
          <p:cNvPr id="24" name="矩形 23"/>
          <p:cNvSpPr/>
          <p:nvPr/>
        </p:nvSpPr>
        <p:spPr>
          <a:xfrm>
            <a:off x="3223260" y="4123055"/>
            <a:ext cx="1273175" cy="1708785"/>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r>
              <a:rPr lang="en-US" altLang="zh-CN"/>
              <a:t>photo</a:t>
            </a:r>
            <a:endParaRPr lang="en-US" altLang="zh-CN"/>
          </a:p>
        </p:txBody>
      </p:sp>
      <p:sp>
        <p:nvSpPr>
          <p:cNvPr id="25" name="矩形 24"/>
          <p:cNvSpPr/>
          <p:nvPr/>
        </p:nvSpPr>
        <p:spPr>
          <a:xfrm>
            <a:off x="5373370" y="4272280"/>
            <a:ext cx="1273175" cy="1708785"/>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r>
              <a:rPr lang="en-US" altLang="zh-CN"/>
              <a:t>photo</a:t>
            </a:r>
            <a:endParaRPr lang="en-US" altLang="zh-CN"/>
          </a:p>
        </p:txBody>
      </p:sp>
      <p:sp>
        <p:nvSpPr>
          <p:cNvPr id="26" name="矩形 25"/>
          <p:cNvSpPr/>
          <p:nvPr/>
        </p:nvSpPr>
        <p:spPr>
          <a:xfrm>
            <a:off x="7397750" y="4230370"/>
            <a:ext cx="1273175" cy="1708785"/>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r>
              <a:rPr lang="en-US" altLang="zh-CN"/>
              <a:t>photo</a:t>
            </a:r>
            <a:endParaRPr lang="en-US" altLang="zh-CN"/>
          </a:p>
        </p:txBody>
      </p:sp>
      <p:sp>
        <p:nvSpPr>
          <p:cNvPr id="27" name="矩形 26"/>
          <p:cNvSpPr/>
          <p:nvPr/>
        </p:nvSpPr>
        <p:spPr>
          <a:xfrm>
            <a:off x="302895" y="1341120"/>
            <a:ext cx="2127250" cy="3873500"/>
          </a:xfrm>
          <a:prstGeom prst="rect">
            <a:avLst/>
          </a:prstGeom>
        </p:spPr>
        <p:style>
          <a:lnRef idx="1">
            <a:schemeClr val="accent1"/>
          </a:lnRef>
          <a:fillRef idx="3">
            <a:schemeClr val="accent1"/>
          </a:fillRef>
          <a:effectRef idx="2">
            <a:schemeClr val="accent1"/>
          </a:effectRef>
          <a:fontRef idx="minor">
            <a:schemeClr val="lt1"/>
          </a:fontRef>
        </p:style>
        <p:txBody>
          <a:bodyPr/>
          <a:p>
            <a:pPr algn="ctr"/>
            <a:endParaRPr lang="en-US" altLang="zh-CN"/>
          </a:p>
          <a:p>
            <a:pPr algn="ctr"/>
            <a:endParaRPr lang="en-US" altLang="zh-CN"/>
          </a:p>
          <a:p>
            <a:pPr algn="ctr"/>
            <a:endParaRPr lang="en-US" altLang="zh-CN"/>
          </a:p>
          <a:p>
            <a:pPr algn="ctr"/>
            <a:endParaRPr lang="en-US" altLang="zh-CN"/>
          </a:p>
          <a:p>
            <a:pPr algn="ctr"/>
            <a:endParaRPr lang="en-US" altLang="zh-CN"/>
          </a:p>
          <a:p>
            <a:pPr algn="ctr"/>
            <a:endParaRPr lang="en-US" altLang="zh-CN"/>
          </a:p>
          <a:p>
            <a:pPr algn="ctr"/>
            <a:r>
              <a:rPr lang="en-US" altLang="zh-CN"/>
              <a:t>photo</a:t>
            </a:r>
            <a:endParaRPr lang="en-US" altLang="zh-C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4983</Words>
  <Application>WPS 演示</Application>
  <PresentationFormat>On-screen Show (4:3)</PresentationFormat>
  <Paragraphs>290</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Arial</vt:lpstr>
      <vt:lpstr>Times New Roman</vt:lpstr>
      <vt:lpstr>Calibri</vt:lpstr>
      <vt:lpstr>Trebuchet MS</vt:lpstr>
      <vt:lpstr>微软雅黑</vt:lpstr>
      <vt:lpstr>宋体</vt:lpstr>
      <vt:lpstr>Droid Sans Fallback</vt:lpstr>
      <vt:lpstr>Arial Unicode MS</vt:lpstr>
      <vt:lpstr>AR PL UMing CN</vt:lpstr>
      <vt:lpstr>AR PL UKai TW MBE</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heirenlop</cp:lastModifiedBy>
  <cp:revision>10</cp:revision>
  <dcterms:created xsi:type="dcterms:W3CDTF">2025-06-09T06:06:15Z</dcterms:created>
  <dcterms:modified xsi:type="dcterms:W3CDTF">2025-06-09T06:06:15Z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08E3789A1A2C0D6ECF744668258CD9AD_43</vt:lpwstr>
  </property>
  <property fmtid="{D5CDD505-2E9C-101B-9397-08002B2CF9AE}" pid="3" name="KSOProductBuildVer">
    <vt:lpwstr>2052-12.1.0.17900</vt:lpwstr>
  </property>
</Properties>
</file>