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32600" cy="9963150"/>
  <p:embeddedFontLst>
    <p:embeddedFont>
      <p:font typeface="Tahom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Tahoma-bold.fntdata"/><Relationship Id="rId9" Type="http://schemas.openxmlformats.org/officeDocument/2006/relationships/font" Target="fonts/Tahom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00" spcFirstLastPara="1" rIns="91800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1912" y="0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00" spcFirstLastPara="1" rIns="91800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5512" y="747712"/>
            <a:ext cx="4981575" cy="3735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1225" y="4732337"/>
            <a:ext cx="50101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00" spcFirstLastPara="1" rIns="91800" wrap="square" tIns="459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00" spcFirstLastPara="1" rIns="91800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1912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00" spcFirstLastPara="1" rIns="91800" wrap="square" tIns="45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/>
        </p:nvSpPr>
        <p:spPr>
          <a:xfrm>
            <a:off x="3871912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00" spcFirstLastPara="1" rIns="91800" wrap="square" tIns="45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925512" y="747712"/>
            <a:ext cx="4981575" cy="3735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11225" y="4732337"/>
            <a:ext cx="5010150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900" lIns="91800" spcFirstLastPara="1" rIns="9180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/>
        </p:nvSpPr>
        <p:spPr>
          <a:xfrm>
            <a:off x="3871912" y="9464675"/>
            <a:ext cx="2960687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00" spcFirstLastPara="1" rIns="91800" wrap="square" tIns="45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925512" y="747712"/>
            <a:ext cx="4981575" cy="3735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911225" y="4732337"/>
            <a:ext cx="5010150" cy="448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900" lIns="91800" spcFirstLastPara="1" rIns="9180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62000" y="381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362200" y="62484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685507" y="2302669"/>
            <a:ext cx="5791200" cy="1947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712787" y="430212"/>
            <a:ext cx="5791200" cy="56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62000" y="381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24100" y="-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62000" y="381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762000" y="381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620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724400" y="15240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62000" y="381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2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80" name="Google Shape;80;p12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81" name="Google Shape;81;p12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2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3" name="Google Shape;83;p12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4" name="Google Shape;84;p12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2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86" name="Google Shape;86;p12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" name="Google Shape;88;p12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9" name="Google Shape;89;p12"/>
          <p:cNvSpPr txBox="1"/>
          <p:nvPr>
            <p:ph type="title"/>
          </p:nvPr>
        </p:nvSpPr>
        <p:spPr>
          <a:xfrm>
            <a:off x="762000" y="381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2362200" y="6248400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  <a:defRPr b="0" i="0" sz="14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5334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11799 : Horror Dash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81000" y="1447800"/>
            <a:ext cx="807720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★☆☆☆☆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題組：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Set Archive with Online Judge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題號：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11799 : Horror Dash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解題者：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鄭煥榮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解題日期：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年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月2日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題意：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有N個學生裝扮成魔鬼追逐小丑，計算出小丑該跑多快才能讓遊戲不斷進行。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81000" y="685800"/>
            <a:ext cx="8077200" cy="56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題意範例：</a:t>
            </a:r>
            <a:r>
              <a:rPr b="0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 9 3 5 2 6 -&gt; 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				  1 2 -&gt; 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解法：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找出最大值即可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解法範例：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無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rgbClr val="3BA9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討論：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題目過於簡單，反而讓人思考題目是否有溪蹺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