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AB332-A44C-4A3D-AA53-6987BCE56CFF}" v="356" dt="2021-04-26T19:23:25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網路應用程式設計期末專題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89905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ea typeface="新細明體"/>
              </a:rPr>
              <a:t>組員 鄭煥榮 劉何宗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AC705-2F82-4800-8BD6-C1F528E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需求</a:t>
            </a:r>
            <a:endParaRPr lang="zh-TW" altLang="en-US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BD044-8D5A-48FA-A548-8F66329D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目前虛擬幣風潮席捲全球，吸引許多投資者交易</a:t>
            </a:r>
          </a:p>
          <a:p>
            <a:r>
              <a:rPr lang="zh-TW" altLang="en-US">
                <a:ea typeface="新細明體"/>
              </a:rPr>
              <a:t>由於虛擬幣波動極大，需要隨時關注價格</a:t>
            </a:r>
            <a:endParaRPr lang="zh-TW" altLang="en-US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7248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4969A-F78C-43CD-A569-C3A59DC1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Line 報價機器人誕生了</a:t>
            </a:r>
          </a:p>
        </p:txBody>
      </p:sp>
      <p:pic>
        <p:nvPicPr>
          <p:cNvPr id="4" name="圖形 4" descr="使用者皇冠 (男性) 以實心填滿">
            <a:extLst>
              <a:ext uri="{FF2B5EF4-FFF2-40B4-BE49-F238E27FC236}">
                <a16:creationId xmlns:a16="http://schemas.microsoft.com/office/drawing/2014/main" id="{D19BAA04-4EB0-4B7E-AF62-9E9FFABF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966156"/>
            <a:ext cx="1422400" cy="1422400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965E846-6E82-442E-9881-03DB7EB48BF9}"/>
              </a:ext>
            </a:extLst>
          </p:cNvPr>
          <p:cNvSpPr/>
          <p:nvPr/>
        </p:nvSpPr>
        <p:spPr>
          <a:xfrm>
            <a:off x="4622800" y="3050823"/>
            <a:ext cx="2404533" cy="1157110"/>
          </a:xfrm>
          <a:prstGeom prst="roundRect">
            <a:avLst/>
          </a:prstGeom>
          <a:solidFill>
            <a:srgbClr val="16E0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ea typeface="新細明體"/>
              </a:rPr>
              <a:t>LINE PLATFORM</a:t>
            </a:r>
          </a:p>
        </p:txBody>
      </p:sp>
      <p:pic>
        <p:nvPicPr>
          <p:cNvPr id="6" name="圖形 6" descr="資料庫 以實心填滿">
            <a:extLst>
              <a:ext uri="{FF2B5EF4-FFF2-40B4-BE49-F238E27FC236}">
                <a16:creationId xmlns:a16="http://schemas.microsoft.com/office/drawing/2014/main" id="{0324516E-D48E-4CF1-8990-9DA889C28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6177" y="3095978"/>
            <a:ext cx="1168400" cy="1162755"/>
          </a:xfrm>
          <a:prstGeom prst="rect">
            <a:avLst/>
          </a:prstGeom>
        </p:spPr>
      </p:pic>
      <p:pic>
        <p:nvPicPr>
          <p:cNvPr id="7" name="圖形 7" descr="伺服器 以實心填滿">
            <a:extLst>
              <a:ext uri="{FF2B5EF4-FFF2-40B4-BE49-F238E27FC236}">
                <a16:creationId xmlns:a16="http://schemas.microsoft.com/office/drawing/2014/main" id="{45C3413B-4246-4707-BC7E-0AC77D7A8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1142" y="2967920"/>
            <a:ext cx="1303866" cy="1298222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D6D0297-564A-4976-B1D1-F5887FEFDB1E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EFE5DE7C-A65A-4C4D-9196-7C24B2EB72A7}"/>
              </a:ext>
            </a:extLst>
          </p:cNvPr>
          <p:cNvSpPr/>
          <p:nvPr/>
        </p:nvSpPr>
        <p:spPr>
          <a:xfrm>
            <a:off x="3207554" y="3141176"/>
            <a:ext cx="976488" cy="48542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F5FFB08-744C-4284-82B8-CEDC4DDA642E}"/>
              </a:ext>
            </a:extLst>
          </p:cNvPr>
          <p:cNvSpPr/>
          <p:nvPr/>
        </p:nvSpPr>
        <p:spPr>
          <a:xfrm>
            <a:off x="7378798" y="3141176"/>
            <a:ext cx="976488" cy="48542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76FD4F9-2C19-45D3-92B0-D9CAA1B11E08}"/>
              </a:ext>
            </a:extLst>
          </p:cNvPr>
          <p:cNvSpPr/>
          <p:nvPr/>
        </p:nvSpPr>
        <p:spPr>
          <a:xfrm rot="10800000">
            <a:off x="7378798" y="3767709"/>
            <a:ext cx="976488" cy="48542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9B00003-C21D-46A6-8A14-E6E01ECEB6F0}"/>
              </a:ext>
            </a:extLst>
          </p:cNvPr>
          <p:cNvSpPr/>
          <p:nvPr/>
        </p:nvSpPr>
        <p:spPr>
          <a:xfrm rot="10800000">
            <a:off x="3207553" y="3807220"/>
            <a:ext cx="976488" cy="48542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C6B69A-D431-4D3A-B7C1-81696D603C8F}"/>
              </a:ext>
            </a:extLst>
          </p:cNvPr>
          <p:cNvSpPr txBox="1"/>
          <p:nvPr/>
        </p:nvSpPr>
        <p:spPr>
          <a:xfrm>
            <a:off x="1926167" y="4387145"/>
            <a:ext cx="8805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solidFill>
                  <a:schemeClr val="bg1"/>
                </a:solidFill>
                <a:ea typeface="新細明體"/>
              </a:rPr>
              <a:t>User</a:t>
            </a:r>
            <a:endParaRPr lang="zh-TW" altLang="en-US" sz="2400" dirty="0">
              <a:solidFill>
                <a:schemeClr val="bg1"/>
              </a:solidFill>
              <a:ea typeface="新細明體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81985F-5321-4EF7-B38A-40D629C904ED}"/>
              </a:ext>
            </a:extLst>
          </p:cNvPr>
          <p:cNvSpPr txBox="1"/>
          <p:nvPr/>
        </p:nvSpPr>
        <p:spPr>
          <a:xfrm>
            <a:off x="3049412" y="2631723"/>
            <a:ext cx="13941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solidFill>
                  <a:schemeClr val="bg1"/>
                </a:solidFill>
                <a:ea typeface="新細明體"/>
              </a:rPr>
              <a:t>Message</a:t>
            </a:r>
            <a:endParaRPr lang="zh-TW" altLang="en-US" sz="2400" dirty="0">
              <a:solidFill>
                <a:schemeClr val="bg1"/>
              </a:solidFill>
              <a:ea typeface="新細明體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49FD90-A749-4FD1-8252-4E570317114C}"/>
              </a:ext>
            </a:extLst>
          </p:cNvPr>
          <p:cNvSpPr txBox="1"/>
          <p:nvPr/>
        </p:nvSpPr>
        <p:spPr>
          <a:xfrm>
            <a:off x="3049412" y="4387145"/>
            <a:ext cx="13941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solidFill>
                  <a:schemeClr val="bg1"/>
                </a:solidFill>
                <a:ea typeface="新細明體"/>
              </a:rPr>
              <a:t>Message</a:t>
            </a:r>
            <a:endParaRPr lang="zh-TW" altLang="en-US" sz="2400" dirty="0">
              <a:solidFill>
                <a:schemeClr val="bg1"/>
              </a:solidFill>
              <a:ea typeface="新細明體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A92BF5-C036-4C2C-8058-6D49F8CFE5F7}"/>
              </a:ext>
            </a:extLst>
          </p:cNvPr>
          <p:cNvSpPr txBox="1"/>
          <p:nvPr/>
        </p:nvSpPr>
        <p:spPr>
          <a:xfrm>
            <a:off x="6893278" y="2586567"/>
            <a:ext cx="19529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ea typeface="新細明體"/>
              </a:rPr>
              <a:t>HTTP Request</a:t>
            </a:r>
            <a:endParaRPr lang="zh-TW" altLang="en-US" sz="2400" dirty="0">
              <a:solidFill>
                <a:schemeClr val="bg1"/>
              </a:solidFill>
              <a:ea typeface="新細明體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15F284-1156-49A7-8E64-B64759BA41F0}"/>
              </a:ext>
            </a:extLst>
          </p:cNvPr>
          <p:cNvSpPr txBox="1"/>
          <p:nvPr/>
        </p:nvSpPr>
        <p:spPr>
          <a:xfrm>
            <a:off x="6961012" y="4387145"/>
            <a:ext cx="1873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ea typeface="新細明體"/>
              </a:rPr>
              <a:t>Message API</a:t>
            </a:r>
            <a:endParaRPr lang="zh-TW" altLang="en-US" sz="2400" dirty="0">
              <a:solidFill>
                <a:schemeClr val="bg1"/>
              </a:solidFill>
              <a:ea typeface="新細明體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2712E2-7F68-4DC6-8809-D7AC175FF41E}"/>
              </a:ext>
            </a:extLst>
          </p:cNvPr>
          <p:cNvSpPr txBox="1"/>
          <p:nvPr/>
        </p:nvSpPr>
        <p:spPr>
          <a:xfrm>
            <a:off x="9235723" y="4387145"/>
            <a:ext cx="2438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ea typeface="新細明體"/>
              </a:rPr>
              <a:t>Bot server</a:t>
            </a:r>
            <a:endParaRPr lang="zh-TW" altLang="en-US" sz="2400" dirty="0">
              <a:solidFill>
                <a:schemeClr val="bg1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72842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Circuit</vt:lpstr>
      <vt:lpstr>網路應用程式設計期末專題</vt:lpstr>
      <vt:lpstr>需求</vt:lpstr>
      <vt:lpstr>Line 報價機器人誕生了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80</cp:revision>
  <dcterms:created xsi:type="dcterms:W3CDTF">2021-04-26T17:22:59Z</dcterms:created>
  <dcterms:modified xsi:type="dcterms:W3CDTF">2021-04-26T19:24:40Z</dcterms:modified>
</cp:coreProperties>
</file>