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07" r:id="rId2"/>
    <p:sldId id="309" r:id="rId3"/>
    <p:sldId id="310" r:id="rId4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1C79F-90C7-0000-94F1-0785EB1DD8F2}" v="363" dt="2021-05-12T14:27:07.012"/>
    <p1510:client id="{4B94BD9F-70B0-0000-94F0-FAE4427253CA}" v="487" dt="2021-04-12T17:58:24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9" autoAdjust="0"/>
    <p:restoredTop sz="92138" autoAdjust="0"/>
  </p:normalViewPr>
  <p:slideViewPr>
    <p:cSldViewPr>
      <p:cViewPr varScale="1">
        <p:scale>
          <a:sx n="66" d="100"/>
          <a:sy n="66" d="100"/>
        </p:scale>
        <p:origin x="-4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B728475-0C27-4D91-8D95-3D7CEBF7C3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D2251FB-AC07-4CD5-9161-D7A2CA4A6F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CE2ABCB-1892-4965-BD0E-A079EEBBFB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1FB349B-682D-4B62-928F-2C0D1BFF4CD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ACB2B53-6CF0-4279-A099-6B62B5DC72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495CF97F-FC29-4524-AFBE-D27344332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079CE4-98FD-44CF-91E9-D3991C08D62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3BABF7D-9F34-4BDA-88E1-6E0F8098B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6EF86FE-EAA5-433C-8929-1FD435DFE9D5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D0DD564-1F3E-47D6-9441-A97C164F99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3F61541-0CF9-41A1-98EA-109E9339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AF0EF99-79D4-4436-B368-D2952E26B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E40084-8B9F-440B-BDE6-B5183172B9C9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8FA43C0-7D82-43C4-9F60-48E53C4F4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1072FE3-F195-471A-A6DA-77AA7412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80FEA27-7892-4758-91E2-356BF5B5329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AA1CDB0-0AA7-469E-A58F-9911A590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8528D39-D345-4FB9-B763-70E8145F9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20A0DE6-A655-4C38-B3F1-05641491E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D4F8C29-E9A3-44F0-BAAD-E393D9B98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CF7E43C-5696-4FA9-B10B-331C381C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716A33D-358A-4335-8BE3-B908E2FA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FFA14E05-2DC5-4AAA-92E7-BB76E436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AF6D84D-4230-42BD-9D68-2A713B4D2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C505BC4-AEC6-44B8-BF7F-7CF6E2270D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1BF28B4-9F13-4F67-82BD-10F8B9900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216BA0-5596-4546-BCC5-340B19AF471F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F13E551-CA69-4C9E-A817-3073A9C890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CFA5438-654E-4DC3-820D-7BD996711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7BCDC70-945A-43F7-89ED-1DBE5072A0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03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9BCD7B-46D7-4CD6-9250-C5859C03E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885C-9905-4525-8017-FDF4E75BC97F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5F01DB-E876-4F3C-BC1B-34EC71995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B0F3FB4-0A5F-4C97-970B-1305AE515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03216-5F1D-42FB-A865-76B970936FC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047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A94700-B671-4BAB-AAE7-457956E64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4B817-B6FC-492A-AB16-88A40E830D2E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1B2854-9EF7-402D-A374-A98675444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2B5BEE-E31B-44E1-9E26-3C18D0E98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68A81-5F31-4C13-9189-121FDF87A8F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67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5570F04-2404-457F-B9C5-146BD1A090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C983-2BB2-4305-AA44-1B52EE2A61DE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9679B26-63E3-4BEE-9B39-82E1D3577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7701AD-DF98-48B3-8B12-F6A960EC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F08ECE-E2E4-4375-9DB3-4E7EDC16610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10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2C64E3-1945-45FA-9522-5EE027EE9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23DC9-73A4-4A38-A136-2AFF1C7C23C4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C3B02E-BC9D-41BC-9563-6B7ECBD21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235688-73EF-4020-B2FD-D88E653AF1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03D52-CF54-43FE-95BA-13DEB1EB820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67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9632A0-F9F4-4DB5-8237-3789EE2376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E636D-26A4-41D9-BBB1-7445CA6034F5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D691C4E-8812-4A58-83BE-B1F7FFF34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A1E720-5D3E-41BD-8972-645D1B6AEB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614BB-9E5A-4CFB-83D6-77BB9C4A1E7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90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C21B8AB-84DD-425C-B65A-23B62550F9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3E1C-2F8B-448E-950E-B741C75B4212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ACB6393-9BD5-42ED-929C-C41BAD79A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E7A1B42-03DE-42A6-A252-CB7AB1B59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2E7E2-21B6-4ACF-8B3D-13A8A449A6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51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33901E6-1BC1-4473-8A90-D177E1D53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FCECE-7908-4641-9DA2-2BFB23942453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EAC4595-522C-41B1-B1F3-A57A1CCA8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8DFF458-4A55-4998-B128-026E7855FA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E8ECBD-0EED-4006-9A61-7AA90881D3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96A5AD0-D67E-4B75-AB72-564C48450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478AE-F14F-4071-9B15-EC0BD38E9E1F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070C4E-2D77-4FFC-AC18-34FF1B687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96F5FC-F424-4BFE-AA60-4FB302119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C5D0B-D86B-45FE-BF74-09AE20B1AB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77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552D10F-0DA6-4172-9DB1-03F2E89D9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E59AE-6728-4FFB-AEF9-538B6DB5C526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B9C8D96-499C-4B6D-AEBA-9164CBE698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400BF90-1502-4FBC-9EA5-5EEAAA2FC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06983-F713-4AF0-BFEE-0EDF5626BB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29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41B1282-EAFE-4109-852A-A602F394FE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47076-EE27-4A3D-9DA7-0F01251082FF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B43C997-ED9A-4741-A1A3-EE59ABBAE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4D6E98-F7AB-4B3C-8427-F7F968EEF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34FC7-B9D4-44E5-8332-096309960F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75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2FE56FEF-3DE7-4A3B-AABA-79161129E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DF9A9E8F-B405-4C3E-B4E0-3C2F93C81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CCF7F4F7-4B17-4E53-B32B-E9592EB09A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679816-03E7-4DBD-B20B-965DA6E3FFB3}" type="datetime1">
              <a:rPr lang="zh-TW" altLang="en-US"/>
              <a:pPr>
                <a:defRPr/>
              </a:pPr>
              <a:t>2021/5/12</a:t>
            </a:fld>
            <a:endParaRPr lang="en-US" altLang="zh-TW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827005E7-7C93-4EB8-B133-E863ABFDB6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D3FAF63F-85B2-4A08-8998-FB636F06A7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A1884270-7928-48A5-A5EC-D59D3BC352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93452DC1-1888-4487-ACD6-B46A3FB0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24B5E7-B88D-4BE8-91B4-1AAB14D10F7B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FF7469B0-6264-457F-BC53-5DFA5732D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0110"/>
            <a:ext cx="7772400" cy="914400"/>
          </a:xfrm>
        </p:spPr>
        <p:txBody>
          <a:bodyPr/>
          <a:lstStyle/>
          <a:p>
            <a:pPr algn="just"/>
            <a:r>
              <a:rPr lang="en-US" sz="4000" b="1" dirty="0">
                <a:ea typeface="+mj-lt"/>
                <a:cs typeface="+mj-lt"/>
              </a:rPr>
              <a:t>10539 </a:t>
            </a:r>
            <a:r>
              <a:rPr lang="en-US" altLang="zh-TW" sz="4000" b="1" dirty="0">
                <a:ea typeface="+mj-lt"/>
                <a:cs typeface="+mj-lt"/>
              </a:rPr>
              <a:t>Almost</a:t>
            </a:r>
            <a:r>
              <a:rPr lang="en-US" sz="4000" b="1" dirty="0">
                <a:ea typeface="+mj-lt"/>
                <a:cs typeface="+mj-lt"/>
              </a:rPr>
              <a:t> prime Numbers</a:t>
            </a:r>
            <a:endParaRPr lang="zh-TW" altLang="en-US" sz="4000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7DD381A-0130-4E81-88BD-09579BFCC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</p:spPr>
        <p:txBody>
          <a:bodyPr/>
          <a:lstStyle/>
          <a:p>
            <a:pPr eaLnBrk="1" hangingPunct="1"/>
            <a:r>
              <a:rPr lang="zh-TW" altLang="en-US" sz="2400">
                <a:solidFill>
                  <a:schemeClr val="hlink"/>
                </a:solidFill>
                <a:latin typeface="Times New Roman"/>
                <a:cs typeface="Times New Roman"/>
              </a:rPr>
              <a:t>★</a:t>
            </a:r>
            <a:r>
              <a:rPr lang="zh-TW" sz="2400">
                <a:solidFill>
                  <a:schemeClr val="hlink"/>
                </a:solidFill>
                <a:latin typeface="Times New Roman"/>
                <a:cs typeface="Times New Roman"/>
              </a:rPr>
              <a:t>★★</a:t>
            </a:r>
            <a:r>
              <a:rPr lang="zh-TW" altLang="en-US" sz="2400">
                <a:solidFill>
                  <a:schemeClr val="hlink"/>
                </a:solidFill>
                <a:latin typeface="Times New Roman"/>
                <a:cs typeface="Times New Roman"/>
              </a:rPr>
              <a:t>☆☆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題組：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Problem Set Archive with Online Judge</a:t>
            </a:r>
          </a:p>
          <a:p>
            <a:pPr algn="just"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題號：</a:t>
            </a:r>
            <a:r>
              <a:rPr lang="en-US" sz="2400" dirty="0">
                <a:latin typeface="Times New Roman"/>
                <a:ea typeface="新細明體"/>
                <a:cs typeface="Times New Roman"/>
              </a:rPr>
              <a:t>10539 Almost prime Numbers</a:t>
            </a:r>
            <a:endParaRPr lang="zh-TW" altLang="en-US" sz="2400" dirty="0">
              <a:latin typeface="Times New Roman"/>
              <a:ea typeface="新細明體"/>
              <a:cs typeface="Times New Roman"/>
            </a:endParaRP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解題者：</a:t>
            </a:r>
            <a:r>
              <a:rPr lang="zh-TW" altLang="en-US" sz="2400">
                <a:latin typeface="Times New Roman" panose="02020603050405020304" pitchFamily="18" charset="0"/>
              </a:rPr>
              <a:t>鄭煥榮</a:t>
            </a:r>
          </a:p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解題日期：</a:t>
            </a:r>
            <a:r>
              <a:rPr lang="zh-TW" altLang="en-US" sz="2400">
                <a:latin typeface="Times New Roman"/>
                <a:cs typeface="Times New Roman"/>
              </a:rPr>
              <a:t>2021年5月</a:t>
            </a:r>
            <a:r>
              <a:rPr lang="en-US" altLang="zh-TW" sz="2400" dirty="0">
                <a:latin typeface="Times New Roman"/>
                <a:cs typeface="Times New Roman"/>
              </a:rPr>
              <a:t>12</a:t>
            </a:r>
            <a:r>
              <a:rPr lang="zh-TW" altLang="en-US" sz="2400">
                <a:latin typeface="Times New Roman"/>
                <a:cs typeface="Times New Roman"/>
              </a:rPr>
              <a:t>日</a:t>
            </a:r>
            <a:endParaRPr lang="zh-TW" altLang="en-US" sz="2400">
              <a:latin typeface="Times New Roman"/>
              <a:ea typeface="新細明體" panose="02020500000000000000" pitchFamily="18" charset="-120"/>
              <a:cs typeface="Times New Roman"/>
            </a:endParaRPr>
          </a:p>
          <a:p>
            <a:pPr algn="just"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題意：</a:t>
            </a:r>
            <a:endParaRPr lang="zh-TW" altLang="en-US" sz="2400">
              <a:latin typeface="Times New Roman" panose="02020603050405020304" pitchFamily="18" charset="0"/>
            </a:endParaRPr>
          </a:p>
          <a:p>
            <a:pPr algn="just"/>
            <a:endParaRPr lang="zh-TW" altLang="en-US" sz="2400" b="1" dirty="0">
              <a:solidFill>
                <a:srgbClr val="3BA943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/>
                <a:cs typeface="Times New Roman"/>
              </a:rPr>
              <a:t> Almost prime number </a:t>
            </a:r>
            <a:r>
              <a:rPr lang="zh-TW" altLang="en-US" sz="2000">
                <a:latin typeface="Times New Roman"/>
                <a:cs typeface="Times New Roman"/>
              </a:rPr>
              <a:t>為接近質數的數，即質因數只有一種質數。</a:t>
            </a:r>
            <a:endParaRPr lang="zh-TW" altLang="en-US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/>
                <a:cs typeface="Times New Roman"/>
              </a:rPr>
              <a:t> Eg:2197 = 13 * 13 * 13 </a:t>
            </a:r>
            <a:r>
              <a:rPr lang="zh-TW" altLang="en-US" sz="2000">
                <a:latin typeface="Times New Roman"/>
                <a:cs typeface="Times New Roman"/>
              </a:rPr>
              <a:t>為</a:t>
            </a:r>
            <a:r>
              <a:rPr lang="en-US" sz="2000" dirty="0">
                <a:latin typeface="Times New Roman"/>
                <a:cs typeface="Times New Roman"/>
              </a:rPr>
              <a:t> Almost prime number</a:t>
            </a:r>
            <a:endParaRPr lang="zh-TW" sz="20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zh-TW" altLang="en-US" sz="2000">
                <a:latin typeface="Times New Roman"/>
                <a:cs typeface="Times New Roman"/>
              </a:rPr>
              <a:t> 題目會給一區間，找出區間內有幾個 </a:t>
            </a:r>
            <a:r>
              <a:rPr lang="en-US" altLang="zh-TW" sz="2000" dirty="0">
                <a:latin typeface="Times New Roman"/>
                <a:cs typeface="Times New Roman"/>
              </a:rPr>
              <a:t>Almost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prime</a:t>
            </a:r>
            <a:r>
              <a:rPr lang="zh-TW" altLang="en-US" sz="2000" dirty="0">
                <a:latin typeface="Times New Roman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cs typeface="Times New Roman"/>
              </a:rPr>
              <a:t>number</a:t>
            </a:r>
            <a:endParaRPr lang="zh-TW" altLang="en-US" sz="2000" dirty="0">
              <a:latin typeface="Times New Roman"/>
              <a:cs typeface="Times New Roman"/>
            </a:endParaRPr>
          </a:p>
          <a:p>
            <a:pPr indent="0" algn="just"/>
            <a:endParaRPr lang="zh-TW" altLang="en-US" sz="2000" b="1" dirty="0">
              <a:solidFill>
                <a:srgbClr val="3BA943"/>
              </a:solidFill>
              <a:latin typeface="Times New Roman"/>
              <a:cs typeface="Times New Roman"/>
            </a:endParaRPr>
          </a:p>
          <a:p>
            <a:pPr algn="just" eaLnBrk="1" hangingPunct="1"/>
            <a:endParaRPr lang="zh-TW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>
            <a:extLst>
              <a:ext uri="{FF2B5EF4-FFF2-40B4-BE49-F238E27FC236}">
                <a16:creationId xmlns:a16="http://schemas.microsoft.com/office/drawing/2014/main" id="{2185BD1D-0D39-4760-9355-60093B92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508D97-C8FE-4608-ACAA-09B390CC8A45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977695B-30DD-4B4A-88BD-CA691CD97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077200" cy="5622925"/>
          </a:xfrm>
        </p:spPr>
        <p:txBody>
          <a:bodyPr/>
          <a:lstStyle/>
          <a:p>
            <a:pPr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題意範例：</a:t>
            </a:r>
            <a:r>
              <a:rPr lang="zh-TW" altLang="en-US" sz="2400">
                <a:solidFill>
                  <a:srgbClr val="3BA943"/>
                </a:solidFill>
                <a:latin typeface="Times New Roman"/>
                <a:cs typeface="Times New Roman"/>
              </a:rPr>
              <a:t>  </a:t>
            </a:r>
            <a:endParaRPr lang="en-US" altLang="zh-TW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914400" lvl="2" indent="0">
              <a:buNone/>
            </a:pPr>
            <a:r>
              <a:rPr lang="zh-TW" altLang="en-US" dirty="0">
                <a:latin typeface="Times New Roman"/>
                <a:cs typeface="Times New Roman"/>
              </a:rPr>
              <a:t>3 </a:t>
            </a:r>
          </a:p>
          <a:p>
            <a:pPr marL="914400" lvl="2" indent="0">
              <a:buNone/>
            </a:pPr>
            <a:r>
              <a:rPr lang="zh-TW" altLang="en-US">
                <a:latin typeface="Times New Roman"/>
                <a:cs typeface="Times New Roman"/>
              </a:rPr>
              <a:t>1 10   -&gt; 3</a:t>
            </a:r>
            <a:endParaRPr lang="zh-TW" altLang="en-US" dirty="0">
              <a:latin typeface="Times New Roman"/>
              <a:cs typeface="Times New Roman"/>
            </a:endParaRPr>
          </a:p>
          <a:p>
            <a:pPr marL="914400" lvl="2" indent="0">
              <a:buNone/>
            </a:pPr>
            <a:r>
              <a:rPr lang="zh-TW" altLang="en-US">
                <a:latin typeface="Times New Roman"/>
                <a:cs typeface="Times New Roman"/>
              </a:rPr>
              <a:t>1 20   -&gt; 4</a:t>
            </a:r>
            <a:endParaRPr lang="zh-TW" altLang="en-US" dirty="0">
              <a:latin typeface="Times New Roman"/>
              <a:cs typeface="Times New Roman"/>
            </a:endParaRPr>
          </a:p>
          <a:p>
            <a:pPr marL="914400" lvl="2" indent="0">
              <a:buNone/>
            </a:pPr>
            <a:r>
              <a:rPr lang="zh-TW" altLang="en-US">
                <a:latin typeface="Times New Roman"/>
                <a:cs typeface="Times New Roman"/>
              </a:rPr>
              <a:t>1 5     -&gt; 1</a:t>
            </a:r>
            <a:endParaRPr lang="zh-TW" altLang="en-US" dirty="0">
              <a:latin typeface="Times New Roman"/>
              <a:cs typeface="Times New Roman"/>
            </a:endParaRPr>
          </a:p>
          <a:p>
            <a:pPr algn="just" eaLnBrk="1" hangingPunct="1"/>
            <a:r>
              <a:rPr lang="zh-TW" altLang="en-US" sz="2400" b="1">
                <a:solidFill>
                  <a:srgbClr val="3BA943"/>
                </a:solidFill>
                <a:latin typeface="Times New Roman"/>
                <a:cs typeface="Times New Roman"/>
              </a:rPr>
              <a:t>解法：</a:t>
            </a:r>
            <a:endParaRPr lang="en-US" altLang="zh-TW" sz="2400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zh-TW" altLang="en-US" sz="2400">
                <a:latin typeface="Times New Roman"/>
                <a:cs typeface="Times New Roman"/>
              </a:rPr>
              <a:t>由於測資範圍為</a:t>
            </a:r>
            <a:r>
              <a:rPr lang="en-US" altLang="zh-TW" sz="2400" dirty="0">
                <a:latin typeface="Times New Roman"/>
                <a:cs typeface="Times New Roman"/>
              </a:rPr>
              <a:t>0~10^12</a:t>
            </a:r>
            <a:r>
              <a:rPr lang="zh-TW" altLang="en-US" sz="2400">
                <a:latin typeface="Times New Roman"/>
                <a:cs typeface="Times New Roman"/>
              </a:rPr>
              <a:t>，所以先建立</a:t>
            </a:r>
            <a:r>
              <a:rPr lang="en-US" altLang="zh-TW" sz="2400" dirty="0">
                <a:latin typeface="Times New Roman"/>
                <a:cs typeface="Times New Roman"/>
              </a:rPr>
              <a:t>0~10^6</a:t>
            </a:r>
            <a:r>
              <a:rPr lang="zh-TW" altLang="en-US" sz="2400">
                <a:latin typeface="Times New Roman"/>
                <a:cs typeface="Times New Roman"/>
              </a:rPr>
              <a:t>之間的質數表，之後建立</a:t>
            </a:r>
            <a:r>
              <a:rPr lang="en-US" altLang="zh-TW" sz="2400" dirty="0">
                <a:latin typeface="Times New Roman"/>
                <a:cs typeface="Times New Roman"/>
              </a:rPr>
              <a:t>set</a:t>
            </a:r>
            <a:r>
              <a:rPr lang="zh-TW" altLang="en-US" sz="2400">
                <a:latin typeface="Times New Roman"/>
                <a:cs typeface="Times New Roman"/>
              </a:rPr>
              <a:t>將質數表內的數多次方（小於</a:t>
            </a:r>
            <a:r>
              <a:rPr lang="en-US" altLang="zh-TW" sz="2400" dirty="0">
                <a:latin typeface="Times New Roman"/>
                <a:cs typeface="Times New Roman"/>
              </a:rPr>
              <a:t>10^12)</a:t>
            </a:r>
            <a:r>
              <a:rPr lang="zh-TW" altLang="en-US" sz="2400">
                <a:latin typeface="Times New Roman"/>
                <a:cs typeface="Times New Roman"/>
              </a:rPr>
              <a:t>推入</a:t>
            </a:r>
            <a:r>
              <a:rPr lang="en-US" altLang="zh-TW" sz="2400" dirty="0">
                <a:latin typeface="Times New Roman"/>
                <a:cs typeface="Times New Roman"/>
              </a:rPr>
              <a:t>set</a:t>
            </a:r>
            <a:r>
              <a:rPr lang="zh-TW" altLang="en-US" sz="2400">
                <a:latin typeface="Times New Roman"/>
                <a:cs typeface="Times New Roman"/>
              </a:rPr>
              <a:t>，之後利用</a:t>
            </a:r>
            <a:r>
              <a:rPr lang="en-US" altLang="zh-TW" sz="2400" dirty="0">
                <a:latin typeface="Times New Roman"/>
                <a:cs typeface="Times New Roman"/>
              </a:rPr>
              <a:t>set</a:t>
            </a:r>
            <a:r>
              <a:rPr lang="zh-TW" altLang="en-US" sz="2400">
                <a:latin typeface="Times New Roman"/>
                <a:cs typeface="Times New Roman"/>
              </a:rPr>
              <a:t>數出範圍內的</a:t>
            </a:r>
            <a:r>
              <a:rPr lang="en-US" altLang="zh-TW" sz="2400" dirty="0">
                <a:latin typeface="Times New Roman"/>
                <a:cs typeface="Times New Roman"/>
              </a:rPr>
              <a:t>Almost prime numbers</a:t>
            </a:r>
            <a:endParaRPr lang="zh-TW" alt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14373-F88A-4589-8DC4-8438BDDF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6" y="54593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sz="2400" b="1">
                <a:solidFill>
                  <a:srgbClr val="3BA943"/>
                </a:solidFill>
                <a:latin typeface="Times New Roman"/>
                <a:cs typeface="Times New Roman"/>
              </a:rPr>
              <a:t>解法範例：</a:t>
            </a:r>
            <a:endParaRPr lang="zh-TW" sz="2400">
              <a:latin typeface="Times New Roman"/>
              <a:ea typeface="+mn-lt"/>
              <a:cs typeface="Times New Roman"/>
            </a:endParaRPr>
          </a:p>
          <a:p>
            <a:endParaRPr lang="zh-TW" altLang="en-US" sz="2400" dirty="0">
              <a:cs typeface="Tahom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966D5-C429-4B59-82BA-9ADDAC94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8ECE-E2E4-4375-9DB3-4E7EDC166100}" type="slidenum">
              <a:rPr lang="zh-TW" altLang="en-US"/>
              <a:pPr/>
              <a:t>3</a:t>
            </a:fld>
            <a:endParaRPr lang="en-US" altLang="zh-TW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58FAA955-1ED3-44E9-BDD3-30EA1FA50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62350"/>
              </p:ext>
            </p:extLst>
          </p:nvPr>
        </p:nvGraphicFramePr>
        <p:xfrm>
          <a:off x="1995115" y="1716289"/>
          <a:ext cx="512064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8505423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1892862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73914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2327045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6121906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960658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75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54233"/>
                  </a:ext>
                </a:extLst>
              </a:tr>
            </a:tbl>
          </a:graphicData>
        </a:graphic>
      </p:graphicFrame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ECA77419-0BF7-4EAA-BAEE-13150E78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71192"/>
              </p:ext>
            </p:extLst>
          </p:nvPr>
        </p:nvGraphicFramePr>
        <p:xfrm>
          <a:off x="1986832" y="3463920"/>
          <a:ext cx="512064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60396707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41065252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354299067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41041229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96829611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01670551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47661610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20798221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94294338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500760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16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27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32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49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64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81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26701"/>
                  </a:ext>
                </a:extLst>
              </a:tr>
            </a:tbl>
          </a:graphicData>
        </a:graphic>
      </p:graphicFrame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477AB5C-7FF2-4484-95EF-CBF40718A801}"/>
              </a:ext>
            </a:extLst>
          </p:cNvPr>
          <p:cNvCxnSpPr/>
          <p:nvPr/>
        </p:nvCxnSpPr>
        <p:spPr bwMode="auto">
          <a:xfrm flipH="1">
            <a:off x="2279375" y="2068996"/>
            <a:ext cx="4969" cy="1419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2154EA-A7CF-4F44-9ED0-E3566338185C}"/>
              </a:ext>
            </a:extLst>
          </p:cNvPr>
          <p:cNvCxnSpPr>
            <a:cxnSpLocks/>
          </p:cNvCxnSpPr>
          <p:nvPr/>
        </p:nvCxnSpPr>
        <p:spPr bwMode="auto">
          <a:xfrm>
            <a:off x="2276061" y="2077278"/>
            <a:ext cx="467139" cy="1427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540E337-3A6E-41DB-A733-BDFD5CEB118A}"/>
              </a:ext>
            </a:extLst>
          </p:cNvPr>
          <p:cNvCxnSpPr>
            <a:cxnSpLocks/>
          </p:cNvCxnSpPr>
          <p:nvPr/>
        </p:nvCxnSpPr>
        <p:spPr bwMode="auto">
          <a:xfrm>
            <a:off x="2309192" y="2093843"/>
            <a:ext cx="1477617" cy="1394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12BAAD0-D05F-42AC-8078-696E16831BA3}"/>
              </a:ext>
            </a:extLst>
          </p:cNvPr>
          <p:cNvCxnSpPr>
            <a:cxnSpLocks/>
          </p:cNvCxnSpPr>
          <p:nvPr/>
        </p:nvCxnSpPr>
        <p:spPr bwMode="auto">
          <a:xfrm>
            <a:off x="2292627" y="2077278"/>
            <a:ext cx="3009900" cy="1403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C91071-DB83-49A9-93E2-9AFBF4D1B66B}"/>
              </a:ext>
            </a:extLst>
          </p:cNvPr>
          <p:cNvCxnSpPr>
            <a:cxnSpLocks/>
          </p:cNvCxnSpPr>
          <p:nvPr/>
        </p:nvCxnSpPr>
        <p:spPr bwMode="auto">
          <a:xfrm>
            <a:off x="2284344" y="2102126"/>
            <a:ext cx="4094923" cy="1345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04A5611-F68B-44A2-9DC5-7EFFDF856757}"/>
              </a:ext>
            </a:extLst>
          </p:cNvPr>
          <p:cNvCxnSpPr>
            <a:cxnSpLocks/>
          </p:cNvCxnSpPr>
          <p:nvPr/>
        </p:nvCxnSpPr>
        <p:spPr bwMode="auto">
          <a:xfrm>
            <a:off x="3087757" y="2077277"/>
            <a:ext cx="202096" cy="14362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7C0C2FE-25DA-4DF3-9630-C4B208BDD73A}"/>
              </a:ext>
            </a:extLst>
          </p:cNvPr>
          <p:cNvCxnSpPr>
            <a:cxnSpLocks/>
          </p:cNvCxnSpPr>
          <p:nvPr/>
        </p:nvCxnSpPr>
        <p:spPr bwMode="auto">
          <a:xfrm>
            <a:off x="3096040" y="2093841"/>
            <a:ext cx="1709530" cy="13947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C62E703-24F7-4C99-8FFB-B1B25FB140F7}"/>
              </a:ext>
            </a:extLst>
          </p:cNvPr>
          <p:cNvCxnSpPr>
            <a:cxnSpLocks/>
          </p:cNvCxnSpPr>
          <p:nvPr/>
        </p:nvCxnSpPr>
        <p:spPr bwMode="auto">
          <a:xfrm>
            <a:off x="3087758" y="2077277"/>
            <a:ext cx="3763617" cy="14030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F723E9C-6A93-4243-8C24-DFCA737E8BB3}"/>
              </a:ext>
            </a:extLst>
          </p:cNvPr>
          <p:cNvCxnSpPr>
            <a:cxnSpLocks/>
          </p:cNvCxnSpPr>
          <p:nvPr/>
        </p:nvCxnSpPr>
        <p:spPr bwMode="auto">
          <a:xfrm>
            <a:off x="3891170" y="2052429"/>
            <a:ext cx="367746" cy="14527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B4E21F4-58BB-499A-B75B-5D6EE0EE09BE}"/>
              </a:ext>
            </a:extLst>
          </p:cNvPr>
          <p:cNvCxnSpPr>
            <a:cxnSpLocks/>
          </p:cNvCxnSpPr>
          <p:nvPr/>
        </p:nvCxnSpPr>
        <p:spPr bwMode="auto">
          <a:xfrm>
            <a:off x="4603474" y="2068993"/>
            <a:ext cx="1229139" cy="14279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6215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2527</TotalTime>
  <Words>91</Words>
  <Application>Microsoft Office PowerPoint</Application>
  <PresentationFormat>如螢幕大小 (4:3)</PresentationFormat>
  <Paragraphs>18</Paragraphs>
  <Slides>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Blends</vt:lpstr>
      <vt:lpstr>10539 Almost prime Numbers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chifen</cp:lastModifiedBy>
  <cp:revision>340</cp:revision>
  <dcterms:created xsi:type="dcterms:W3CDTF">1601-01-01T00:00:00Z</dcterms:created>
  <dcterms:modified xsi:type="dcterms:W3CDTF">2021-05-12T19:11:50Z</dcterms:modified>
</cp:coreProperties>
</file>