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1731600" y="5217120"/>
            <a:ext cx="2701800" cy="360"/>
          </a:xfrm>
          <a:prstGeom prst="line">
            <a:avLst/>
          </a:prstGeom>
          <a:ln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4726080" y="5217120"/>
            <a:ext cx="2701440" cy="360"/>
          </a:xfrm>
          <a:prstGeom prst="line">
            <a:avLst/>
          </a:prstGeom>
          <a:ln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3"/>
          <p:cNvSpPr/>
          <p:nvPr/>
        </p:nvSpPr>
        <p:spPr>
          <a:xfrm>
            <a:off x="1463400" y="5217120"/>
            <a:ext cx="297180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4"/>
          <p:cNvSpPr/>
          <p:nvPr/>
        </p:nvSpPr>
        <p:spPr>
          <a:xfrm>
            <a:off x="4726080" y="5217120"/>
            <a:ext cx="297000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90720" y="1463760"/>
            <a:ext cx="716220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eorgia"/>
              </a:rPr>
              <a:t>Certificate of Scholarship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90720" y="3791160"/>
            <a:ext cx="71622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600" spc="-1" strike="noStrike" cap="all">
                <a:solidFill>
                  <a:srgbClr val="000000"/>
                </a:solidFill>
                <a:latin typeface="Georgia"/>
              </a:rPr>
              <a:t>Has Been Recognized for Outstanding Achievement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90720" y="2949840"/>
            <a:ext cx="716220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eorgia"/>
              </a:rPr>
              <a:t>{ NAME }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990720" y="2560680"/>
            <a:ext cx="71622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600" spc="-1" strike="noStrike" cap="all">
                <a:solidFill>
                  <a:srgbClr val="000000"/>
                </a:solidFill>
                <a:latin typeface="Georgia"/>
              </a:rPr>
              <a:t>This Acknowledges That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463760" y="518472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800" spc="-1" strike="noStrike" cap="all">
                <a:solidFill>
                  <a:srgbClr val="000000"/>
                </a:solidFill>
                <a:latin typeface="Georgia"/>
              </a:rPr>
              <a:t>Melissa MacBeth, Program Coordinator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4726080" y="4952880"/>
            <a:ext cx="296928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800" spc="-1" strike="noStrike" cap="all">
                <a:solidFill>
                  <a:srgbClr val="000000"/>
                </a:solidFill>
                <a:latin typeface="Georgia"/>
              </a:rPr>
              <a:t>{date }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LibreOffice/6.1.5.2$Linux_X86_64 LibreOffice_project/10$Build-2</Application>
  <Words>21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2014-05-13T18:19:52Z</dcterms:created>
  <dc:creator/>
  <dc:description/>
  <dc:language>en-US</dc:language>
  <cp:lastModifiedBy/>
  <dcterms:modified xsi:type="dcterms:W3CDTF">2019-03-25T18:35:45Z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