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styles.xml" manifest:media-type="text/xml"/>
  <manifest:file-entry manifest:full-path="Configurations2/" manifest:media-type="application/vnd.sun.xml.ui.configuration"/>
  <manifest:file-entry manifest:full-path="Pictures/1000020100000640000006401B0F255E5F43355D.png" manifest:media-type="image/png"/>
  <manifest:file-entry manifest:full-path="Pictures/100000000000055500000221DCB182B570FE2DA6.jpg" manifest:media-type="image/jpeg"/>
  <manifest:file-entry manifest:full-path="Pictures/10000201000006400000042BF46C5658C96F6E70.png" manifest:media-type="image/png"/>
  <manifest:file-entry manifest:full-path="Pictures/10000201000001400000014066E3A413273FB866.png" manifest:media-type="image/png"/>
  <manifest:file-entry manifest:full-path="Pictures/10000201000002000000020015F1EA77CFF1C342.png" manifest:media-type="image/png"/>
  <manifest:file-entry manifest:full-path="Pictures/100002010000012C0000012CAFACC30787927164.png" manifest:media-type="image/png"/>
  <manifest:file-entry manifest:full-path="Pictures/10000201000003DC0000017FCEF34FECBB3C97DC.png" manifest:media-type="image/png"/>
  <manifest:file-entry manifest:full-path="Pictures/10000201000007D0000007D06A1124B50DA17004.png" manifest:media-type="image/png"/>
  <manifest:file-entry manifest:full-path="Pictures/10000201000003A10000024F3646D07FAD6FEA5E.png" manifest:media-type="image/png"/>
  <manifest:file-entry manifest:full-path="Pictures/10000201000000C000000044B7F060EB8E6A6BC3.png" manifest:media-type="image/png"/>
  <manifest:file-entry manifest:full-path="Pictures/1000020100000118000000F06B0D2F64E559A34A.png" manifest:media-type="image/png"/>
  <manifest:file-entry manifest:full-path="Pictures/100002010000010D000000C9C7C007C5FE3AE367.png" manifest:media-type="image/png"/>
  <manifest:file-entry manifest:full-path="Pictures/1000020100000400000003F1A9C609D35A85918A.png" manifest:media-type="image/png"/>
  <manifest:file-entry manifest:full-path="Pictures/100002010000012C000000E8DBCC3333B4664F0F.png" manifest:media-type="image/png"/>
  <manifest:file-entry manifest:full-path="Pictures/100002010000016D0000010AC55F06C4E015B1E7.png" manifest:media-type="image/png"/>
  <manifest:file-entry manifest:full-path="settings.xml" manifest:media-type="text/xml"/>
  <manifest:file-entry manifest:full-path="content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+mn-cs" svg:font-family="+mn-cs"/>
    <style:font-face style:name="+mn-ea" svg:font-family="+mn-ea"/>
    <style:font-face style:name="+mn-lt" svg:font-family="+mn-lt"/>
    <style:font-face style:name="Calibri" svg:font-family="Calibri"/>
    <style:font-face style:name="Calibri Light" svg:font-family="'Calibri Light'"/>
    <style:font-face style:name="Nimbus Roman" svg:font-family="'Nimbus Roman'" style:font-family-generic="roman" style:font-pitch="variable"/>
    <style:font-face style:name="Nimbus Sans" svg:font-family="'Nimbus Sans'" style:font-family-generic="roman" style:font-pitch="variable"/>
    <style:font-face style:name="Century Gothic" svg:font-family="'Century Gothic'" style:font-family-generic="swiss" style:font-pitch="variable"/>
    <style:font-face style:name="Nimbus Sans1" svg:font-family="'Nimbus Sans'" style:font-family-generic="system" style:font-pitch="variable"/>
    <style:font-face style:name="Noto Sans Devanagari" svg:font-family="'Noto Sans Devanagari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display-header="false" presentation:display-footer="false" presentation:display-page-number="false" presentation:display-date-time="false"/>
    </style:style>
    <style:style style:name="gr1" style:family="graphic" style:parent-style-name="standard">
      <style:graphic-properties draw:stroke="none" svg:stroke-width="0.035cm" draw:stroke-linejoin="miter" draw:fill="solid" draw:fill-color="#3b3838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/>
    </style:style>
    <style:style style:name="gr2" style:family="graphic" style:parent-style-name="Object_20_with_20_no_20_fill_20_and_20_no_20_line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 style:parent-style-name="standard">
      <style:graphic-properties draw:stroke="none" svg:stroke-width="0cm" draw:fill="none" draw:textarea-vertical-align="top" draw:auto-grow-height="true" draw:fit-to-size="false" style:shrink-to-fit="false" fo:min-height="0cm" fo:min-width="0cm" fo:padding-top="0.125cm" fo:padding-bottom="0.125cm" fo:padding-left="0.25cm" fo:padding-right="0.25cm" fo:wrap-option="no-wrap"/>
    </style:style>
    <style:style style:name="gr4" style:family="graphic" style:parent-style-name="Object_20_with_20_no_20_fill_20_and_20_no_20_line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5" style:family="graphic">
      <style:graphic-properties style:protect="size"/>
    </style:style>
    <style:style style:name="gr6" style:family="graphic" style:parent-style-name="standard">
      <style:graphic-properties draw:stroke="none" svg:stroke-width="0.035cm" draw:stroke-linejoin="miter" draw:fill="solid" draw:fill-color="#3b3838" draw:textarea-vertical-align="middle" draw:auto-grow-height="false" draw:fit-to-size="false" style:shrink-to-fit="false" fo:min-height="18.8cm" fo:min-width="33.367cm" fo:padding-top="0.125cm" fo:padding-bottom="0.125cm" fo:padding-left="0.25cm" fo:padding-right="0.25cm" fo:wrap-option="wrap"/>
    </style:style>
    <style:style style:name="gr7" style:family="graphic" style:parent-style-name="standard">
      <style:graphic-properties draw:stroke="solid" svg:stroke-width="0.018cm" svg:stroke-color="#4472c4" draw:stroke-linejoin="miter" draw:fill="none" draw:textarea-horizontal-align="center" draw:textarea-vertical-align="top" draw:auto-grow-height="false" fo:padding-top="0.125cm" fo:padding-bottom="0.125cm" fo:padding-left="0.25cm" fo:padding-right="0.25cm" fo:wrap-option="wrap"/>
    </style:style>
    <style:style style:name="gr8" style:family="graphic" style:parent-style-name="standard">
      <style:graphic-properties draw:stroke="none" svg:stroke-width="0cm" draw:fill="none" draw:textarea-vertical-align="top" draw:auto-grow-height="true" draw:fit-to-size="false" style:shrink-to-fit="false" fo:min-height="0cm" fo:min-width="0cm" fo:padding-top="0.125cm" fo:padding-bottom="0.125cm" fo:padding-left="0.25cm" fo:padding-right="0.25cm" fo:wrap-option="wrap"/>
    </style:style>
    <style:style style:name="gr9" style:family="graphic" style:parent-style-name="standard">
      <style:graphic-properties draw:stroke="none" svg:stroke-width="0cm" draw:fill="none" draw:textarea-vertical-align="top" draw:auto-grow-height="true" draw:fit-to-size="false" style:shrink-to-fit="false" fo:min-height="0cm" fo:min-width="0cm" fo:padding-top="0.125cm" fo:padding-bottom="0.125cm" fo:padding-left="0.25cm" fo:padding-right="0.25cm" fo:wrap-option="wrap"/>
    </style:style>
    <style:style style:name="gr10" style:family="graphic" style:parent-style-name="standard">
      <style:graphic-properties draw:stroke="none" svg:stroke-width="0.035cm" draw:stroke-linejoin="miter" draw:fill="solid" draw:fill-color="#3b3838" draw:textarea-vertical-align="middle" draw:auto-grow-height="false" draw:fit-to-size="false" style:shrink-to-fit="false" fo:min-height="19.054cm" fo:min-width="33.367cm" fo:padding-top="0.125cm" fo:padding-bottom="0.125cm" fo:padding-left="0.25cm" fo:padding-right="0.25cm" fo:wrap-option="wrap"/>
    </style:style>
    <style:style style:name="pr1" style:family="presentation" style:parent-style-name="Slide_20_de_20_Título-title">
      <style:graphic-properties draw:stroke="none" svg:stroke-width="0cm" draw:fill="none" draw:textarea-vertical-align="bottom" draw:auto-grow-height="false" draw:fit-to-size="shrink-to-fit" style:shrink-to-fit="true" fo:min-height="3.181cm" fo:padding-top="0.127cm" fo:padding-bottom="0.127cm" fo:padding-left="0.254cm" fo:padding-right="0.254cm" fo:wrap-option="wrap"/>
    </style:style>
    <style:style style:name="pr2" style:family="presentation" style:parent-style-name="Slide_20_de_20_Título-notes">
      <style:graphic-properties draw:fill-color="#ffffff" fo:min-height="12.572cm"/>
    </style:style>
    <style:style style:name="pr3" style:family="presentation" style:parent-style-name="Título_20_e_20_Conteúdo-outline1">
      <style:graphic-properties draw:stroke="none" svg:stroke-width="0cm" draw:fill="none" draw:textarea-vertical-align="top" draw:auto-grow-height="false" draw:fit-to-size="shrink-to-fit" style:shrink-to-fit="true" fo:min-height="10.798cm" fo:padding-top="0.127cm" fo:padding-bottom="0.127cm" fo:padding-left="0.254cm" fo:padding-right="0.254cm" fo:wrap-option="wrap"/>
    </style:style>
    <style:style style:name="pr4" style:family="presentation" style:parent-style-name="Título_20_e_20_Conteúdo-title">
      <style:graphic-properties draw:stroke="none" svg:stroke-width="0cm" draw:fill="none" draw:textarea-vertical-align="middle" draw:auto-grow-height="false" draw:fit-to-size="shrink-to-fit" style:shrink-to-fit="true" fo:min-height="3.181cm" fo:padding-top="0.127cm" fo:padding-bottom="0.127cm" fo:padding-left="0.254cm" fo:padding-right="0.254cm" fo:wrap-option="wrap"/>
    </style:style>
    <style:style style:name="pr5" style:family="presentation" style:parent-style-name="Título_20_e_20_Conteúdo-notes">
      <style:graphic-properties draw:fill-color="#ffffff" fo:min-height="12.572cm"/>
    </style:style>
    <style:style style:name="pr6" style:family="presentation" style:parent-style-name="Título_20_e_20_Conteúdo-notes">
      <style:graphic-properties draw:stroke="none" svg:stroke-width="0cm" draw:fill="none" draw:fill-color="#ffffff" draw:textarea-vertical-align="top" draw:auto-grow-height="false" draw:fit-to-size="false" style:shrink-to-fit="false" fo:min-height="11.43cm" fo:padding-top="0.127cm" fo:padding-bottom="0.127cm" fo:padding-left="0.254cm" fo:padding-right="0.254cm" fo:wrap-option="wrap"/>
    </style:style>
    <style:style style:name="pr7" style:family="presentation" style:parent-style-name="Título_20_e_20_Conteúdo-backgroundobjects">
      <style:graphic-properties draw:stroke="none" svg:stroke-width="0cm" draw:fill="none" draw:fill-color="#ffffff" draw:textarea-vertical-align="bottom" draw:auto-grow-height="false" draw:fit-to-size="false" style:shrink-to-fit="false" fo:min-height="11.43cm" fo:padding-top="0.127cm" fo:padding-bottom="0.127cm" fo:padding-left="0.254cm" fo:padding-right="0.254cm" fo:wrap-option="wrap"/>
    </style:style>
    <style:style style:name="P1" style:family="paragraph">
      <loext:graphic-properties draw:fill="solid" draw:fill-color="#3b3838"/>
      <style:paragraph-properties fo:text-align="start" style:font-independent-line-spacing="true"/>
      <style:text-properties fo:font-size="18pt"/>
    </style:style>
    <style:style style:name="P2" style:family="paragraph">
      <style:paragraph-properties fo:margin-top="0cm" fo:margin-bottom="0cm" fo:line-height="90%" fo:text-align="center" style:punctuation-wrap="hanging" style:writing-mode="lr-tb"/>
      <style:text-properties fo:hyphenate="false"/>
    </style:style>
    <style:style style:name="P3" style:family="paragraph">
      <loext:graphic-properties draw:fill="none"/>
      <style:paragraph-properties fo:text-align="start" style:font-independent-line-spacing="true"/>
      <style:text-properties fo:font-size="60pt"/>
    </style:style>
    <style:style style:name="P4" style:family="paragraph">
      <loext:graphic-properties draw:fill="none"/>
      <style:paragraph-properties fo:text-align="start"/>
      <style:text-properties fo:font-size="18pt"/>
    </style:style>
    <style:style style:name="P5" style:family="paragraph">
      <style:paragraph-properties fo:margin-left="0cm" fo:margin-right="0cm" fo:margin-top="0cm" fo:margin-bottom="0cm" fo:line-height="100%" fo:text-align="start" fo:text-indent="0cm" style:punctuation-wrap="hanging" style:writing-mode="lr-tb"/>
      <style:text-properties fo:hyphenate="false"/>
    </style:style>
    <style:style style:name="P6" style:family="paragraph">
      <loext:graphic-properties draw:fill="none"/>
      <style:paragraph-properties fo:text-align="start" style:font-independent-line-spacing="true"/>
      <style:text-properties fo:font-size="18pt"/>
    </style:style>
    <style:style style:name="P7" style:family="paragraph">
      <loext:graphic-properties draw:fill="none"/>
      <style:paragraph-properties fo:text-align="center"/>
    </style:style>
    <style:style style:name="P8" style:family="paragraph">
      <loext:graphic-properties draw:fill-color="#ffffff"/>
    </style:style>
    <style:style style:name="P9" style:family="paragraph">
      <style:paragraph-properties fo:margin-left="0cm" fo:margin-right="0cm" fo:margin-top="0.353cm" fo:margin-bottom="0cm" fo:line-height="90%" fo:text-align="start" fo:text-indent="0cm" style:punctuation-wrap="hanging" style:writing-mode="lr-tb"/>
      <style:text-properties fo:hyphenate="false"/>
    </style:style>
    <style:style style:name="P10" style:family="paragraph">
      <style:paragraph-properties fo:margin-left="0cm" fo:margin-right="0cm" fo:text-indent="0cm" style:writing-mode="lr-tb"/>
    </style:style>
    <style:style style:name="P11" style:family="paragraph">
      <style:paragraph-properties fo:margin-left="0cm" fo:margin-right="0cm" fo:margin-top="0.176cm" fo:margin-bottom="0cm" fo:line-height="90%" fo:text-align="start" fo:text-indent="0cm" style:punctuation-wrap="hanging" style:writing-mode="lr-tb"/>
      <style:text-properties fo:hyphenate="false"/>
    </style:style>
    <style:style style:name="P12" style:family="paragraph">
      <style:paragraph-properties fo:margin-left="0cm" fo:margin-right="0cm" fo:text-indent="0cm"/>
    </style:style>
    <style:style style:name="P13" style:family="paragraph">
      <loext:graphic-properties draw:fill="none"/>
      <style:paragraph-properties fo:text-align="start" style:font-independent-line-spacing="true"/>
      <style:text-properties fo:font-size="28pt"/>
    </style:style>
    <style:style style:name="P14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15" style:family="paragraph">
      <loext:graphic-properties draw:fill="none"/>
      <style:paragraph-properties fo:text-align="start" style:font-independent-line-spacing="true"/>
      <style:text-properties fo:font-size="44pt"/>
    </style:style>
    <style:style style:name="P16" style:family="paragraph">
      <loext:graphic-properties draw:fill-color="#ffffff"/>
      <style:text-properties fo:font-size="20pt"/>
    </style:style>
    <style:style style:name="P17" style:family="paragraph">
      <style:paragraph-properties fo:margin-left="0cm" fo:margin-right="0cm" fo:margin-top="0cm" fo:margin-bottom="0cm" fo:line-height="100%" fo:text-align="justify" fo:text-indent="0cm" style:punctuation-wrap="hanging" style:writing-mode="lr-tb"/>
      <style:text-properties fo:hyphenate="false"/>
    </style:style>
    <style:style style:name="P18" style:family="paragraph">
      <style:paragraph-properties fo:margin-top="0cm" fo:margin-bottom="0cm" fo:line-height="100%" fo:text-align="start"/>
    </style:style>
    <style:style style:name="P19" style:family="paragraph">
      <loext:graphic-properties draw:fill="none" draw:fill-color="#ffffff"/>
      <style:paragraph-properties fo:text-align="start" style:font-independent-line-spacing="true"/>
      <style:text-properties fo:font-size="18pt"/>
    </style:style>
    <style:style style:name="P20" style:family="paragraph">
      <style:paragraph-properties fo:margin-left="0cm" fo:margin-right="0cm" fo:margin-top="0cm" fo:margin-bottom="0cm" fo:line-height="100%" fo:text-align="end" fo:text-indent="0cm" style:punctuation-wrap="hanging" style:writing-mode="lr-tb"/>
      <style:text-properties fo:font-size="12pt" style:font-size-asian="14pt" style:font-size-complex="14pt" fo:hyphenate="false"/>
    </style:style>
    <style:style style:name="P21" style:family="paragraph">
      <loext:graphic-properties draw:fill="none" draw:fill-color="#ffffff"/>
      <style:paragraph-properties fo:text-align="start" style:font-independent-line-spacing="true"/>
      <style:text-properties fo:font-size="12pt" style:font-size-asian="14pt" style:font-size-complex="14pt"/>
    </style:style>
    <style:style style:name="P22" style:family="paragraph">
      <loext:graphic-properties draw:fill="none"/>
      <style:paragraph-properties fo:margin-left="0cm" fo:margin-right="0cm" fo:margin-top="0cm" fo:margin-bottom="0cm" fo:line-height="100%" fo:text-align="justify" fo:text-indent="0cm" style:punctuation-wrap="hanging" style:writing-mode="lr-tb" style:font-independent-line-spacing="true"/>
      <style:text-properties fo:font-size="18pt" fo:hyphenate="false"/>
    </style:style>
    <style:style style:name="P23" style:family="paragraph">
      <loext:graphic-properties draw:fill="none"/>
      <style:paragraph-properties fo:text-align="start" style:font-independent-line-spacing="true"/>
      <style:text-properties fo:color="#ffffff" fo:font-size="44pt"/>
    </style:style>
    <style:style style:name="P24" style:family="paragraph">
      <loext:graphic-properties draw:fill="none"/>
      <style:paragraph-properties fo:margin-left="0cm" fo:margin-right="0cm" fo:margin-top="0cm" fo:margin-bottom="0cm" fo:line-height="100%" fo:text-align="justify" fo:text-indent="0cm" style:punctuation-wrap="hanging" style:writing-mode="lr-tb" style:font-independent-line-spacing="true"/>
      <style:text-properties fo:color="#0066b3" fo:font-size="18pt" fo:font-style="normal" style:font-style-asian="normal" style:font-style-complex="normal" fo:hyphenate="false"/>
    </style:style>
    <style:style style:name="P25" style:family="paragraph">
      <loext:graphic-properties draw:fill="none" draw:fill-color="#ffffff"/>
      <style:paragraph-properties fo:margin-top="0cm" fo:margin-bottom="0cm" fo:line-height="100%" fo:text-align="start" style:font-independent-line-spacing="true"/>
      <style:text-properties fo:font-size="18pt"/>
    </style:style>
    <style:style style:name="P26" style:family="paragraph">
      <loext:graphic-properties draw:fill="none" draw:fill-color="#ffffff"/>
      <style:paragraph-properties fo:margin-left="0cm" fo:margin-right="0cm" fo:margin-top="0cm" fo:margin-bottom="0cm" fo:line-height="100%" fo:text-align="end" fo:text-indent="0cm" style:punctuation-wrap="hanging" style:writing-mode="lr-tb" style:font-independent-line-spacing="true"/>
      <style:text-properties fo:font-size="12pt" style:font-size-asian="14pt" style:font-size-complex="14pt" fo:hyphenate="false"/>
    </style:style>
    <style:style style:name="T1" style:family="text">
      <style:text-properties fo:font-variant="normal" fo:text-transform="none" fo:color="#3a8ee2" style:text-line-through-style="none" style:text-line-through-type="none" style:text-position="0% 100%" style:font-name="Century Gothic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T2" style:family="text">
      <style:text-properties fo:font-variant="normal" fo:text-transform="none" fo:color="#ffffff" style:text-line-through-style="none" style:text-line-through-type="none" style:text-position="0% 100%" style:font-name="Century Gothic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T3" style:family="text">
      <style:text-properties fo:font-variant="normal" fo:text-transform="none" fo:color="#ffffff" style:text-line-through-style="none" style:text-line-through-type="none" style:text-position="0% 100%" style:font-name="Century Gothic" fo:font-size="18pt" fo:letter-spacing="normal" fo:font-style="normal" style:text-underline-style="none" fo:font-weight="bold" style:font-size-asian="18pt" style:font-style-asian="normal" style:font-weight-asian="bold" style:font-size-complex="18pt" style:font-style-complex="normal" style:font-weight-complex="bold"/>
    </style:style>
    <style:style style:name="T4" style:family="text">
      <style:text-properties fo:font-variant="normal" fo:text-transform="none" fo:color="#ffffff" style:text-line-through-style="none" style:text-line-through-type="none" style:text-position="0% 100%" style:font-name="Century Gothic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5" style:family="text">
      <style:text-properties fo:font-variant="normal" fo:text-transform="none" fo:color="#0066b3" style:text-line-through-style="none" style:text-line-through-type="none" style:text-position="0% 100%" style:font-name="Century Gothic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6" style:family="text">
      <style:text-properties fo:font-variant="normal" fo:text-transform="none" fo:color="#ffffff" style:text-line-through-style="none" style:text-line-through-type="none" style:text-position="0% 100%" style:font-name="Century Gothic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T7" style:family="text">
      <style:text-properties fo:font-variant="normal" fo:text-transform="none" fo:color="#3a8ee2" style:text-line-through-style="none" style:text-line-through-type="none" style:text-position="0% 100%" style:font-name="Century Gothic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8" style:family="text">
      <style:text-properties fo:font-variant="normal" fo:text-transform="none" fo:color="#ffffff" style:text-line-through-style="none" style:text-line-through-type="none" style:text-position="0% 100%" style:font-name="Century Gothic" fo:font-size="20pt" fo:letter-spacing="normal" fo:font-style="italic" style:text-underline-style="none" fo:font-weight="normal" style:font-size-asian="20pt" style:font-style-asian="italic" style:font-weight-asian="normal" style:font-size-complex="20pt" style:font-style-complex="italic" style:font-weight-complex="normal"/>
    </style:style>
    <style:style style:name="T9" style:family="text">
      <style:text-properties fo:font-variant="normal" fo:text-transform="none" style:text-line-through-style="none" style:text-line-through-type="none" style:text-position="0% 100%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T10" style:family="text">
      <style:text-properties fo:font-variant="normal" fo:text-transform="none" fo:color="#000000" style:text-line-through-style="none" style:text-line-through-type="none" style:text-position="0% 100%" style:font-name="+mn-lt" fo:font-size="12pt" fo:letter-spacing="normal" fo:font-style="normal" style:text-underline-style="none" fo:font-weight="normal" style:font-name-asian="+mn-ea" style:font-size-asian="12pt" style:font-style-asian="normal" style:font-weight-asian="normal" style:font-name-complex="+mn-cs" style:font-size-complex="12pt" style:font-style-complex="normal" style:font-weight-complex="normal"/>
    </style:style>
    <style:style style:name="T11" style:family="text">
      <style:text-properties fo:font-variant="normal" fo:text-transform="none" fo:color="#ffffff" style:text-outline="false" style:text-line-through-style="none" style:text-line-through-type="none" style:text-position="0% 100%" style:font-name="Century Gothic" fo:font-size="28pt" fo:letter-spacing="normal" fo:language="pt" fo:country="BR" fo:font-style="normal" fo:text-shadow="none" style:text-underline-style="none" fo:font-weight="normal" style:letter-kerning="true" fo:background-color="transparent" style:font-name-asian="Nimbus Sans1" style:font-size-asian="28pt" style:language-asian="pt" style:country-asian="BR" style:font-style-asian="normal" style:font-weight-asian="normal" style:font-name-complex="Noto Sans Devanagari" style:font-size-complex="28pt" style:language-complex="pt" style:country-complex="BR" style:font-style-complex="normal" style:font-weight-complex="normal" style:text-emphasize="none" style:font-relief="none" style:text-overline-style="none" style:text-overline-color="font-color"/>
    </style:style>
    <style:style style:name="T12" style:family="text">
      <style:text-properties fo:font-variant="normal" fo:text-transform="none" fo:color="#21409a" style:text-line-through-style="none" style:text-line-through-type="none" style:text-position="0% 100%" style:font-name="Century Gothic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13" style:family="text">
      <style:text-properties fo:font-variant="normal" fo:text-transform="none" fo:color="#0066b3" style:text-outline="false" style:text-line-through-style="none" style:text-line-through-type="none" style:text-position="0% 100%" style:font-name="Century Gothic" fo:font-size="28pt" fo:letter-spacing="normal" fo:language="pt" fo:country="BR" fo:font-style="normal" fo:text-shadow="none" style:text-underline-style="none" fo:font-weight="normal" style:letter-kerning="true" fo:background-color="transparent" style:font-name-asian="Nimbus Sans1" style:font-size-asian="28pt" style:language-asian="pt" style:country-asian="BR" style:font-style-asian="normal" style:font-weight-asian="normal" style:font-name-complex="Noto Sans Devanagari" style:font-size-complex="28pt" style:language-complex="pt" style:country-complex="BR" style:font-style-complex="normal" style:font-weight-complex="normal" style:text-emphasize="none" style:font-relief="none" style:text-overline-style="none" style:text-overline-color="font-color"/>
    </style:style>
    <style:style style:name="T14" style:family="text">
      <style:text-properties fo:font-variant="normal" fo:text-transform="none" fo:color="#ed1c24" style:text-line-through-style="none" style:text-line-through-type="none" style:text-position="0% 100%" style:font-name="Century Gothic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15" style:family="text">
      <style:text-properties fo:font-variant="normal" fo:text-transform="none" fo:color="#1b75bc" style:text-line-through-style="none" style:text-line-through-type="none" style:text-position="0% 100%" style:font-name="Century Gothic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16" style:family="text">
      <style:text-properties fo:font-variant="normal" fo:text-transform="none" fo:color="#fff200" style:text-line-through-style="none" style:text-line-through-type="none" style:text-position="0% 100%" style:font-name="Century Gothic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T17" style:family="text">
      <style:text-properties fo:font-variant="normal" fo:text-transform="none" fo:color="#72bf44" style:text-line-through-style="none" style:text-line-through-type="none" style:text-position="0% 100%" style:font-name="Century Gothic" fo:font-size="28pt" fo:letter-spacing="normal" fo:font-style="normal" style:text-underline-style="none" fo:font-weight="normal" fo:background-color="transparent" style:font-size-asian="28pt" style:font-style-asian="normal" style:font-weight-asian="normal" style:font-size-complex="28pt" style:font-style-complex="normal" style:font-weight-complex="normal"/>
    </style:style>
    <style:style style:name="T18" style:family="text">
      <style:text-properties fo:font-variant="normal" fo:text-transform="none" fo:color="#ed1c24" style:text-line-through-style="none" style:text-line-through-type="none" style:text-position="0% 100%" style:font-name="Century Gothic" fo:font-size="28pt" fo:letter-spacing="normal" fo:font-style="normal" style:text-underline-style="none" fo:font-weight="normal" fo:background-color="transparent" style:font-size-asian="28pt" style:font-style-asian="normal" style:font-weight-asian="normal" style:font-size-complex="28pt" style:font-style-complex="normal" style:font-weight-complex="normal"/>
    </style:style>
    <style:style style:name="T19" style:family="text">
      <style:text-properties fo:font-variant="normal" fo:text-transform="none" fo:color="#ffffff" style:text-line-through-style="none" style:text-line-through-type="none" style:text-position="0% 100%" style:font-name="Century Gothic" fo:font-size="28pt" fo:letter-spacing="normal" fo:font-style="normal" style:text-underline-style="none" fo:font-weight="normal" fo:background-color="transparent" style:font-size-asian="28pt" style:font-style-asian="normal" style:font-weight-asian="normal" style:font-size-complex="28pt" style:font-style-complex="normal" style:font-weight-complex="normal"/>
    </style:style>
    <style:style style:name="T20" style:family="text">
      <style:text-properties fo:font-variant="normal" fo:text-transform="none" fo:color="#0066b3" style:text-line-through-style="none" style:text-line-through-type="none" style:text-position="0% 100%" style:font-name="Century Gothic" fo:font-size="28pt" fo:letter-spacing="normal" fo:font-style="normal" style:text-underline-style="none" fo:font-weight="normal" fo:background-color="transparent" style:font-size-asian="28pt" style:font-style-asian="normal" style:font-weight-asian="normal" style:font-size-complex="28pt" style:font-style-complex="normal" style:font-weight-complex="normal"/>
    </style:style>
    <style:style style:name="T21" style:family="text">
      <style:text-properties fo:font-variant="normal" fo:text-transform="none" fo:color="#ffffff" style:text-line-through-style="none" style:text-line-through-type="none" style:text-position="0% 100%" style:font-name="Century Gothic" fo:font-size="115pt" fo:letter-spacing="0.212cm" fo:font-style="normal" style:text-underline-style="none" fo:font-weight="normal" style:font-size-asian="115pt" style:font-style-asian="normal" style:font-weight-asian="normal" style:font-size-complex="115pt" style:font-style-complex="normal" style:font-weight-complex="normal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•">
        <style:list-level-properties text:space-before="0.001cm" text:min-label-width="0.634cm"/>
        <style:text-properties fo:font-family="Arial" style:font-family-generic="swiss" style:font-pitch="variable" fo:color="#ffffff" fo:font-size="100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•">
        <style:list-level-properties text:space-before="0.001cm" text:min-label-width="0.634cm"/>
        <style:text-properties fo:font-family="Arial" style:font-family-generic="swiss" style:font-pitch="variable" fo:color="#ffffff" fo:font-size="100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font-pitch="variable" fo:color="#ffffff" fo:font-size="100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font-pitch="variable" fo:color="#ffffff" fo:font-size="100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6">
      <text:list-level-style-number text:level="1" style:num-suffix=")" style:num-format="1">
        <style:list-level-properties text:space-before="0.001cm" text:min-label-width="0.634cm"/>
        <style:text-properties fo:color="#ffffff" fo:font-size="100%"/>
      </text:list-level-style-number>
      <text:list-level-style-number text:level="2" style:num-suffix=")" style:num-format="1">
        <style:list-level-properties text:space-before="1.5cm" text:min-label-width="0.9cm"/>
        <style:text-properties style:use-window-font-color="true" fo:font-size="100%"/>
      </text:list-level-style-number>
      <text:list-level-style-number text:level="3" style:num-suffix=")" style:num-format="1">
        <style:list-level-properties text:space-before="2.8cm" text:min-label-width="0.8cm"/>
        <style:text-properties style:use-window-font-color="true" fo:font-size="100%"/>
      </text:list-level-style-number>
      <text:list-level-style-number text:level="4" style:num-suffix=")" style:num-format="1">
        <style:list-level-properties text:space-before="4.2cm" text:min-label-width="0.6cm"/>
        <style:text-properties style:use-window-font-color="true" fo:font-size="100%"/>
      </text:list-level-style-number>
      <text:list-level-style-number text:level="5" style:num-suffix=")" style:num-format="1">
        <style:list-level-properties text:space-before="5.4cm" text:min-label-width="0.6cm"/>
        <style:text-properties style:use-window-font-color="true" fo:font-size="100%"/>
      </text:list-level-style-number>
      <text:list-level-style-number text:level="6" style:num-suffix=")" style:num-format="1">
        <style:list-level-properties text:space-before="6.6cm" text:min-label-width="0.6cm"/>
        <style:text-properties style:use-window-font-color="true" fo:font-size="100%"/>
      </text:list-level-style-number>
      <text:list-level-style-number text:level="7" style:num-suffix=")" style:num-format="1">
        <style:list-level-properties text:space-before="7.8cm" text:min-label-width="0.6cm"/>
        <style:text-properties style:use-window-font-color="true" fo:font-size="100%"/>
      </text:list-level-style-number>
      <text:list-level-style-number text:level="8" style:num-suffix=")" style:num-format="1">
        <style:list-level-properties text:space-before="9cm" text:min-label-width="0.6cm"/>
        <style:text-properties style:use-window-font-color="true" fo:font-size="100%"/>
      </text:list-level-style-number>
      <text:list-level-style-number text:level="9" style:num-suffix=")" style:num-format="1">
        <style:list-level-properties text:space-before="10.2cm" text:min-label-width="0.6cm"/>
        <style:text-properties style:use-window-font-color="true" fo:font-size="100%"/>
      </text:list-level-style-number>
      <text:list-level-style-number text:level="10" style:num-suffix=")" style:num-format="1">
        <style:list-level-properties text:space-before="11.4cm" text:min-label-width="0.6cm"/>
        <style:text-properties style:use-window-font-color="true" fo:font-size="100%"/>
      </text:list-level-style-number>
    </text:list-style>
    <text:list-style style:name="L7">
      <text:list-level-style-bullet text:level="1" text:bullet-char="•">
        <style:list-level-properties text:space-before="0.001cm" text:min-label-width="0.952cm"/>
        <style:text-properties fo:font-family="Arial" style:font-family-generic="swiss" style:font-pitch="variable" fo:color="#ffffff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Slide_20_de_20_Título" presentation:presentation-page-layout-name="AL1T0">
        <office:forms form:automatic-focus="false" form:apply-design-mode="false"/>
        <draw:custom-shape draw:name="Retângulo 3" draw:style-name="gr1" draw:text-style-name="P1" draw:layer="layout" svg:width="33.866cm" svg:height="19.049cm" svg:x="0cm" svg:y="0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Título 1" presentation:style-name="pr1" draw:text-style-name="P3" draw:layer="layout" svg:width="25.399cm" svg:height="2.932cm" svg:x="4.233cm" svg:y="3.519cm" presentation:class="title" presentation:user-transformed="true">
          <draw:text-box>
            <text:p text:style-name="P2">
              <text:span text:style-name="T1">ASP.NET </text:span>
              <text:span text:style-name="T1">Core + </text:span>
              <text:span text:style-name="T1">K8s + </text:span>
              <text:span text:style-name="T1">Azure</text:span>
              <text:span text:style-name="T2">
                <text:line-break/>
              </text:span>
              <text:span text:style-name="T2">Orquestra</text:span>
              <text:span text:style-name="T2">ção de </text:span>
              <text:span text:style-name="T2">contêinere</text:span>
              <text:span text:style-name="T2">s na </text:span>
              <text:span text:style-name="T2">nuvem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frame draw:name="Imagem 10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draw:frame draw:name="Imagem 12" draw:style-name="gr2" draw:text-style-name="P4" draw:layer="layout" svg:width="10.501cm" svg:height="6.68cm" draw:transform="rotate (-1.0468484853462) translate (1.154cm 11.011cm)">
          <draw:image xlink:href="Pictures/10000201000003A10000024F3646D07FAD6FEA5E.png" xlink:type="simple" xlink:show="embed" xlink:actuate="onLoad">
            <text:p/>
          </draw:image>
        </draw:frame>
        <draw:custom-shape draw:name="Retângulo 2" draw:style-name="gr3" draw:text-style-name="P6" draw:layer="layout" svg:width="8.661cm" svg:height="1.013cm" svg:x="0cm" svg:y="17.78cm">
          <text:p text:style-name="P5">
            <text:span text:style-name="T3">Guilherme de Albuquerque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4" draw:text-style-name="P7" draw:layer="layout" svg:width="4.429cm" svg:height="3.309cm" svg:x="10.811cm" svg:y="7.613cm">
          <draw:image xlink:href="Pictures/100002010000010D000000C9C7C007C5FE3AE367.png" xlink:type="simple" xlink:show="embed" xlink:actuate="onLoad">
            <text:p/>
          </draw:image>
        </draw:frame>
        <draw:frame draw:style-name="gr4" draw:text-style-name="P7" draw:layer="layout" svg:width="5.351cm" svg:height="4.587cm" svg:x="16.51cm" svg:y="11.669cm">
          <draw:image xlink:href="Pictures/1000020100000118000000F06B0D2F64E559A34A.png" xlink:type="simple" xlink:show="embed" xlink:actuate="onLoad">
            <text:p/>
          </draw:image>
        </draw:frame>
        <draw:frame draw:style-name="gr4" draw:text-style-name="P7" draw:layer="layout" svg:width="4.271cm" svg:height="3.302cm" svg:x="11.176cm" svg:y="11.938cm">
          <draw:image xlink:href="Pictures/100002010000012C000000E8DBCC3333B4664F0F.png" xlink:type="simple" xlink:show="embed" xlink:actuate="onLoad">
            <text:p/>
          </draw:image>
        </draw:frame>
        <draw:frame draw:style-name="gr4" draw:text-style-name="P7" draw:layer="layout" svg:width="11.951cm" svg:height="8.709cm" svg:x="13.226cm" svg:y="5.179cm">
          <draw:image xlink:href="Pictures/100002010000016D0000010AC55F06C4E015B1E7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1" presentation:class="page"/>
          <draw:frame presentation:style-name="pr2" draw:text-style-name="P8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AGENDA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cm" svg:y="0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3.557cm" svg:y="2.286cm" presentation:class="outline" presentation:user-transformed="true">
          <draw:text-box>
            <text:p text:style-name="P9">
              <text:span text:style-name="T4"/>
            </text:p>
            <text:p text:style-name="P9"/>
            <text:list text:style-name="L3">
              <text:list-item>
                <text:p text:style-name="P9">
                  <text:span text:style-name="T4">O que são contêineres?</text:span>
                </text:p>
                <text:list>
                  <text:list-item>
                    <text:p text:style-name="P10">
                      <text:span text:style-name="T4">Conceitos Fundamentais</text:span>
                    </text:p>
                  </text:list-item>
                  <text:list-item>
                    <text:p text:style-name="P10">
                      <text:span text:style-name="T4">Dificuldades de adoção</text:span>
                    </text:p>
                  </text:list-item>
                  <text:list-item>
                    <text:p text:style-name="P10">
                      <text:span text:style-name="T4">Motivação para utilização</text:span>
                    </text:p>
                  </text:list-item>
                </text:list>
              </text:list-item>
              <text:list-item>
                <text:p text:style-name="P9">
                  <text:span text:style-name="T4">Um pouco mais sobre contêineres – </text:span>
                  <text:span text:style-name="T5">Docker</text:span>
                </text:p>
              </text:list-item>
              <text:list-item>
                <text:p text:style-name="P9">
                  <text:span text:style-name="T4">Orquestração com </text:span>
                  <text:span text:style-name="T5">Kubernetes</text:span>
                </text:p>
                <text:list>
                  <text:list-item>
                    <text:p text:style-name="P10">
                      <text:span text:style-name="T5">Azure</text:span>
                      <text:span text:style-name="T4">:</text:span>
                    </text:p>
                    <text:list>
                      <text:list-item>
                        <text:p text:style-name="P10">
                          <text:span text:style-name="T4">ACS (Azure Container Service)</text:span>
                        </text:p>
                      </text:list-item>
                      <text:list-item>
                        <text:p text:style-name="P10">
                          <text:span text:style-name="T4">AKS (Azure Kubernetes Service)</text:span>
                        </text:p>
                      </text:list-item>
                    </text:list>
                  </text:list-item>
                </text:list>
              </text:list-item>
              <text:list-item>
                <text:p text:style-name="P9">
                  <text:span text:style-name="T4">DEMO</text:span>
                </text:p>
              </text:list-item>
            </text:list>
            <text:p text:style-name="P9">
              <text:span text:style-name="T5"/>
            </text:p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7">AGENDA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2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O QUE É REPOSITORY?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1" draw:text-style-name="P1" draw:layer="layout" svg:width="33.866cm" svg:height="19.049cm" svg:x="0cm" svg:y="0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4">O QUE SÃO </text:span>
              <text:span text:style-name="T5">CONTÊINERES</text:span>
              <text:span text:style-name="T4">?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draw:custom-shape draw:name="CaixaDeTexto 1" draw:style-name="gr8" draw:text-style-name="P6" draw:layer="layout" svg:width="29.734cm" svg:height="7.874cm" svg:x="1.957cm" svg:y="5.301cm">
          <text:p text:style-name="P17">
            <text:span text:style-name="T8">Um container Linux é um conjunto de processos que são isolados do resto do sistema. Esses processos são executados a partir de uma imagem distinta que fornece todos os arquivos necessários a eles. Por fornecer uma imagem que contém todas as dependências de um aplicativo, o container é portátil e consistente durante todas as etapas desde o desenvolvimento, teste e, por fim, produção.</text:span>
          </text:p>
          <text:p text:style-name="P17">
            <text:span text:style-name="T8">
              <text:tab/>
            </text:span>
            <text:span text:style-name="T8">
              <text:tab/>
            </text:span>
          </text:p>
          <text:p text:style-name="P17">
            <text:span text:style-name="T8"/>
          </text:p>
          <text:p text:style-name="P17"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3">
          <draw:page-thumbnail draw:name="Espaço Reservado para Imagem de Slide 1" draw:style-name="gr5" draw:layer="layout" svg:width="15.239cm" svg:height="8.572cm" svg:x="1.905cm" svg:y="3.175cm" draw:page-number="3" presentation:class="page"/>
          <draw:frame draw:name="Espaço Reservado para Anotações 2" presentation:style-name="pr6" draw:text-style-name="P19" draw:layer="layout" svg:width="15.239cm" svg:height="10cm" svg:x="1.905cm" svg:y="12.224cm" presentation:class="notes" presentation:user-transformed="true">
            <draw:text-box>
              <text:p text:style-name="P18">
                <text:span text:style-name="T9">Slide para imagem</text:span>
              </text:p>
              <text:p text:style-name="P18">
                <text:span text:style-name="T9"/>
              </text:p>
            </draw:text-box>
          </draw:frame>
          <draw:frame draw:name="Espaço Reservado para Número de Slide 3" presentation:style-name="pr7" draw:text-style-name="P21" draw:layer="layout" svg:width="8.254cm" svg:height="1.273cm" svg:x="10.791cm" svg:y="24.126cm" presentation:class="page-number" presentation:user-transformed="true">
            <draw:text-box>
              <text:p text:style-name="P20">
                <text:span text:style-name="T10">
                  <text:page-number>&lt;number&gt;</text:page-number>
                </text:span>
              </text:p>
            </draw:text-box>
          </draw:frame>
        </presentation:notes>
      </draw:page>
      <draw:page draw:name="page4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cm" svg:y="0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4">O QUE SÃO </text:span>
              <text:span text:style-name="T5">CONTÊINERES</text:span>
              <text:span text:style-name="T4">?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draw:custom-shape draw:name="CaixaDeTexto 1" draw:style-name="gr8" draw:text-style-name="P22" draw:layer="layout" svg:width="29.734cm" svg:height="4.486cm" svg:x="1.957cm" svg:y="5.301cm">
          <text:p text:style-name="P17">
            <text:span text:style-name="T8"/>
          </text:p>
          <text:p text:style-name="P17">
            <text:span text:style-name="T8">
              <text:tab/>
            </text:span>
            <text:span text:style-name="T8">
              <text:tab/>
            </text:span>
          </text:p>
          <text:p text:style-name="P17">
            <text:span text:style-name="T8"/>
          </text:p>
          <text:p text:style-name="P17"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  <text:span text:style-name="T8">
              <text:tab/>
            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4" draw:text-style-name="P7" draw:layer="layout" svg:width="26.14cm" svg:height="10.133cm" svg:x="3.81cm" svg:y="4.527cm">
          <draw:image xlink:href="Pictures/10000201000003DC0000017FCEF34FECBB3C97DC.png" xlink:type="simple" xlink:show="embed" xlink:actuate="onLoad">
            <text:p/>
          </draw:image>
        </draw:frame>
        <presentation:notes draw:style-name="dp3">
          <draw:page-thumbnail draw:name="Espaço Reservado para Imagem de Slide 1" draw:style-name="gr5" draw:layer="layout" svg:width="15.239cm" svg:height="8.572cm" svg:x="1.905cm" svg:y="3.175cm" draw:page-number="4" presentation:class="page"/>
          <draw:frame draw:name="Espaço Reservado para Anotações 2" presentation:style-name="pr6" draw:text-style-name="P19" draw:layer="layout" svg:width="15.239cm" svg:height="10cm" svg:x="1.905cm" svg:y="12.224cm" presentation:class="notes" presentation:user-transformed="true">
            <draw:text-box>
              <text:p text:style-name="P18">
                <text:span text:style-name="T9">Slide para imagem</text:span>
              </text:p>
              <text:p text:style-name="P18">
                <text:span text:style-name="T9"/>
              </text:p>
            </draw:text-box>
          </draw:frame>
          <draw:frame draw:name="Espaço Reservado para Número de Slide 3" presentation:style-name="pr7" draw:text-style-name="P21" draw:layer="layout" svg:width="8.254cm" svg:height="1.273cm" svg:x="10.791cm" svg:y="24.126cm" presentation:class="page-number" presentation:user-transformed="true">
            <draw:text-box>
              <text:p text:style-name="P20">
                <text:span text:style-name="T10">
                  <text:page-number>&lt;number&gt;</text:page-number>
                </text:span>
              </text:p>
            </draw:text-box>
          </draw:frame>
        </presentation:notes>
      </draw:page>
      <draw:page draw:name="page5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cm" svg:y="0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3.557cm" svg:y="2.286cm" presentation:class="outline" presentation:user-transformed="true">
          <draw:text-box>
            <text:p text:style-name="P9">
              <text:span text:style-name="T4"/>
            </text:p>
            <text:p text:style-name="P9"/>
            <text:list text:style-name="L3">
              <text:list-item>
                <text:p text:style-name="P9">
                  <text:span text:style-name="T4">Isolamento</text:span>
                </text:p>
                <text:list>
                  <text:list-item>
                    <text:p text:style-name="P10">
                      <text:span text:style-name="T4">namespaces</text:span>
                    </text:p>
                  </text:list-item>
                  <text:list-item>
                    <text:p text:style-name="P10">
                      <text:span text:style-name="T4">chroot</text:span>
                    </text:p>
                  </text:list-item>
                  <text:list-item>
                    <text:p text:style-name="P10">
                      <text:span text:style-name="T4">cgroups</text:span>
                    </text:p>
                  </text:list-item>
                </text:list>
              </text:list-item>
              <text:list-item>
                <text:p text:style-name="P9">
                  <text:span text:style-name="T4">Utilização mais racional dos recursos</text:span>
                </text:p>
                <text:list>
                  <text:list-item>
                    <text:p text:style-name="P10">
                      <text:span text:style-name="T4">Menor utilização de CPU, RAM e Storage</text:span>
                    </text:p>
                  </text:list-item>
                </text:list>
              </text:list-item>
              <text:list-item>
                <text:p text:style-name="P9">
                  <text:span text:style-name="T4">Menor dependência do ambiente</text:span>
                </text:p>
              </text:list-item>
            </text:list>
            <text:list text:style-name="L2">
              <text:list-item>
                <text:list>
                  <text:list-item>
                    <text:p text:style-name="P10">
                      <text:span text:style-name="T4">Sem necessidade de SO</text:span>
                    </text:p>
                  </text:list-item>
                </text:list>
              </text:list-item>
            </text:list>
            <text:list text:style-name="L3">
              <text:list-item>
                <text:p text:style-name="P9">
                  <text:span text:style-name="T4">Microserviços ganhando força</text:span>
                </text:p>
                <text:list>
                  <text:list-item>
                    <text:p text:style-name="P10">
                      <text:span text:style-name="T11">Mais </text:span>
                      <text:span text:style-name="T4">contêineres por máquinas que VM</text:span>
                    </text:p>
                  </text:list-item>
                </text:list>
              </text:list-item>
            </text:list>
            <text:p text:style-name="P9">
              <text:span text:style-name="T5"/>
            </text:p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4">Motivações para uso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5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6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cm" svg:y="0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3.557cm" svg:y="2.286cm" presentation:class="outline" presentation:user-transformed="true">
          <draw:text-box>
            <text:p text:style-name="P9">
              <text:span text:style-name="T4"/>
            </text:p>
            <text:p text:style-name="P9"/>
            <text:list text:style-name="L3">
              <text:list-item>
                <text:p text:style-name="P9">
                  <text:span text:style-name="T11">Como escalar </text:span>
                  <text:span text:style-name="T4">contêineres?</text:span>
                </text:p>
                <text:list>
                  <text:list-item>
                    <text:p text:style-name="P10">
                      <text:span text:style-name="T12">Docker Compose com réplicas?</text:span>
                    </text:p>
                    <text:p text:style-name="P10">
                      <text:span text:style-name="T4"/>
                    </text:p>
                  </text:list-item>
                </text:list>
              </text:list-item>
              <text:list-item>
                <text:p text:style-name="P9">
                  <text:span text:style-name="T11">Como garantir a execução coordenada entre</text:span>
                </text:p>
                <text:p text:style-name="P9">
                  <text:span text:style-name="T11">os diferentes </text:span>
                  <text:span text:style-name="T4">contêineres de uma aplicação?</text:span>
                </text:p>
                <text:list>
                  <text:list-header>
                    <text:p text:style-name="P10">
                      <text:span text:style-name="T4"/>
                    </text:p>
                  </text:list-header>
                </text:list>
              </text:list-item>
              <text:list-item>
                <text:p text:style-name="P9">
                  <text:span text:style-name="T11">Como detectar </text:span>
                  <text:span text:style-name="T4">contêineres com falhas e corrigir</text:span>
                </text:p>
                <text:p text:style-name="P9">
                  <text:span text:style-name="T4">isso automaticamente?</text:span>
                </text:p>
              </text:list-item>
            </text:list>
            <text:list text:style-name="L2">
              <text:list-item>
                <text:list>
                  <text:list-header>
                    <text:p text:style-name="P10">
                      <text:span text:style-name="T4"/>
                    </text:p>
                  </text:list-header>
                </text:list>
              </text:list-item>
            </text:list>
            <text:list text:style-name="L3">
              <text:list-header>
                <text:p text:style-name="P9">
                  <text:span text:style-name="T4"/>
                </text:p>
              </text:list-header>
            </text:list>
            <text:p text:style-name="P9">
              <text:span text:style-name="T5"/>
            </text:p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4">Existem também </text:span>
              <text:span text:style-name="T4">dificuldades…. 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6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7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cm" svg:y="0.001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3.557cm" svg:y="2.286cm" presentation:class="outline" presentation:user-transformed="true">
          <draw:text-box>
            <text:p text:style-name="P9">
              <text:span text:style-name="T4"/>
            </text:p>
            <text:p text:style-name="P9"/>
            <text:list text:style-name="L3">
              <text:list-header>
                <text:p text:style-name="P9">
                  <text:span text:style-name="T4"/>
                </text:p>
              </text:list-header>
              <text:list-item>
                <text:p text:style-name="P9">
                  <text:span text:style-name="T11">Docker é uma plataforma para o desenvolvimento, entrega (</text:span>
                  <text:span text:style-name="T13">contínua</text:span>
                  <text:span text:style-name="T11">) e execução de aplicações usando tecnologias de virtualização baseada em </text:span>
                  <text:span text:style-name="T4">contêineres. </text:span>
                </text:p>
              </text:list-item>
            </text:list>
            <text:list text:style-name="L2">
              <text:list-item>
                <text:list>
                  <text:list-header>
                    <text:p text:style-name="P10">
                      <text:span text:style-name="T4"/>
                    </text:p>
                  </text:list-header>
                </text:list>
              </text:list-item>
            </text:list>
            <text:list text:style-name="L3">
              <text:list-header>
                <text:p text:style-name="P9">
                  <text:span text:style-name="T4"/>
                </text:p>
              </text:list-header>
            </text:list>
            <text:p text:style-name="P9">
              <text:span text:style-name="T5"/>
            </text:p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4">Um pouco mais sobre </text:span>
              <text:span text:style-name="T4">contêineres – </text:span>
              <text:span text:style-name="T5">O que é </text:span>
              <text:span text:style-name="T5">Docker?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7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8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cm" svg:y="0.001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2.194cm" svg:y="3.194cm" presentation:class="outline" presentation:user-transformed="true">
          <draw:text-box>
            <text:p text:style-name="P9">
              <text:span text:style-name="T4"/>
            </text:p>
            <text:list text:style-name="L3">
              <text:list-item>
                <text:p text:style-name="P9">
                  <text:span text:style-name="T4">Docker File</text:span>
                </text:p>
              </text:list-item>
              <text:list-item>
                <text:p text:style-name="P9">
                  <text:span text:style-name="T4">Docker Images</text:span>
                </text:p>
              </text:list-item>
              <text:list-item>
                <text:p text:style-name="P9">
                  <text:span text:style-name="T4">Docker Engine</text:span>
                </text:p>
              </text:list-item>
              <text:list-item>
                <text:p text:style-name="P9">
                  <text:span text:style-name="T4">Docker Container</text:span>
                </text:p>
              </text:list-item>
              <text:list-item>
                <text:p text:style-name="P9">
                  <text:span text:style-name="T4">Docker Hub</text:span>
                </text:p>
              </text:list-item>
              <text:list-item>
                <text:p text:style-name="P9">
                  <text:span text:style-name="T4">Docker Machine</text:span>
                </text:p>
              </text:list-item>
              <text:list-item>
                <text:p text:style-name="P9">
                  <text:span text:style-name="T4">Docker Compose</text:span>
                </text:p>
              </text:list-item>
              <text:list-item>
                <text:p text:style-name="P9">
                  <text:span text:style-name="T4">Docker Swarm</text:span>
                </text:p>
              </text:list-item>
            </text:list>
            <text:list text:style-name="L2">
              <text:list-item>
                <text:list>
                  <text:list-header>
                    <text:p text:style-name="P10">
                      <text:span text:style-name="T4"/>
                    </text:p>
                  </text:list-header>
                </text:list>
              </text:list-item>
            </text:list>
            <text:list text:style-name="L3">
              <text:list-header>
                <text:p text:style-name="P9">
                  <text:span text:style-name="T4"/>
                </text:p>
              </text:list-header>
            </text:list>
            <text:p text:style-name="P9">
              <text:span text:style-name="T5"/>
            </text:p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4">Componentes do </text:span>
              <text:span text:style-name="T5">Docker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8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9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cm" svg:y="0.001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2.194cm" svg:y="3.194cm" presentation:class="outline" presentation:user-transformed="true">
          <draw:text-box>
            <text:p text:style-name="P9">
              <text:span text:style-name="T4"/>
            </text:p>
            <text:list text:style-name="L3">
              <text:list-item>
                <text:p text:style-name="P9">
                  <text:span text:style-name="T4">Ciclo de desenvolvimento/implantação é rápido.</text:span>
                </text:p>
                <text:list>
                  <text:list-item>
                    <text:p text:style-name="P10">
                      <text:span text:style-name="T4">CI/CD</text:span>
                    </text:p>
                  </text:list-item>
                </text:list>
                <text:p text:style-name="P9">
                  <text:span text:style-name="T4"/>
                </text:p>
              </text:list-item>
              <text:list-item>
                <text:p text:style-name="P9">
                  <text:span text:style-name="T4">Portabilidade da aplicação</text:span>
                </text:p>
                <text:list>
                  <text:list-item>
                    <text:p text:style-name="P10">
                      <text:span text:style-name="T4">Build em um único ambiente, a entrega é qualquer um*.</text:span>
                    </text:p>
                  </text:list-item>
                </text:list>
                <text:p text:style-name="P9">
                  <text:span text:style-name="T4"/>
                </text:p>
              </text:list-item>
              <text:list-item>
                <text:p text:style-name="P9">
                  <text:span text:style-name="T4">Escálavel</text:span>
                </text:p>
                <text:list>
                  <text:list-item>
                    <text:p text:style-name="P10">
                      <text:span text:style-name="T4">Fácil de replicar o ambiente.</text:span>
                    </text:p>
                    <text:p text:style-name="P10">
                      <text:span text:style-name="T4"/>
                    </text:p>
                  </text:list-item>
                </text:list>
              </text:list-item>
            </text:list>
            <text:list text:style-name="L2">
              <text:list-item>
                <text:list>
                  <text:list-header>
                    <text:p text:style-name="P10">
                      <text:span text:style-name="T4"/>
                    </text:p>
                  </text:list-header>
                </text:list>
              </text:list-item>
            </text:list>
            <text:list text:style-name="L3">
              <text:list-header>
                <text:p text:style-name="P9">
                  <text:span text:style-name="T4"/>
                </text:p>
              </text:list-header>
            </text:list>
            <text:p text:style-name="P9">
              <text:span text:style-name="T5"/>
            </text:p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4">Benefícios do </text:span>
              <text:span text:style-name="T5">Docker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office:forms form:automatic-focus="false" form:apply-design-mode="false"/>
          <draw:page-thumbnail draw:style-name="gr5" draw:layer="layout" svg:width="18.624cm" svg:height="10.476cm" svg:x="1.482cm" svg:y="2.123cm" draw:page-number="9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0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cm" svg:y="0.001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2.194cm" svg:y="3.194cm" presentation:class="outline" presentation:user-transformed="true">
          <draw:text-box>
            <text:p text:style-name="P9">
              <text:span text:style-name="T4"/>
            </text:p>
            <text:list text:style-name="L3">
              <text:list-item>
                <text:p text:style-name="P9">
                  <text:span text:style-name="T4">Daemon do docker requisita ser executado como </text:span>
                  <text:span text:style-name="T14">root</text:span>
                </text:p>
                <text:list>
                  <text:list-item>
                    <text:p text:style-name="P10">
                      <text:span text:style-name="T4">TCP socket, utilize TLS</text:span>
                    </text:p>
                  </text:list-item>
                </text:list>
                <text:p text:style-name="P9">
                  <text:span text:style-name="T4"/>
                </text:p>
              </text:list-item>
              <text:list-item>
                <text:p text:style-name="P9">
                  <text:span text:style-name="T4">Contêineres podem “conversar” entre si sem necessidade </text:span>
                </text:p>
                <text:p text:style-name="P9">
                  <text:span text:style-name="T4">de expor portas do host.</text:span>
                </text:p>
                <text:p text:style-name="P9">
                  <text:span text:style-name="T4"/>
                </text:p>
              </text:list-item>
              <text:list-item>
                <text:p text:style-name="P9">
                  <text:span text:style-name="T4">Utilizar soluções de segurança do Linux </text:span>
                </text:p>
                <text:list>
                  <text:list-item>
                    <text:p text:style-name="P10">
                      <text:span text:style-name="T4">SELinux</text:span>
                    </text:p>
                  </text:list-item>
                  <text:list-item>
                    <text:p text:style-name="P10">
                      <text:span text:style-name="T4">GRSEC</text:span>
                    </text:p>
                    <text:p text:style-name="P10">
                      <text:span text:style-name="T4"/>
                    </text:p>
                  </text:list-item>
                </text:list>
              </text:list-item>
            </text:list>
            <text:list text:style-name="L2">
              <text:list-item>
                <text:list>
                  <text:list-header>
                    <text:p text:style-name="P10">
                      <text:span text:style-name="T4"/>
                    </text:p>
                  </text:list-header>
                </text:list>
              </text:list-item>
            </text:list>
            <text:list text:style-name="L3">
              <text:list-header>
                <text:p text:style-name="P9">
                  <text:span text:style-name="T4"/>
                </text:p>
              </text:list-header>
            </text:list>
            <text:p text:style-name="P9">
              <text:span text:style-name="T5"/>
            </text:p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4">Considerações </text:span>
              <text:span text:style-name="T4">(Segurança)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office:forms form:automatic-focus="false" form:apply-design-mode="false"/>
          <draw:page-thumbnail draw:style-name="gr5" draw:layer="layout" svg:width="18.624cm" svg:height="10.476cm" svg:x="1.482cm" svg:y="2.123cm" draw:page-number="10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BENEFÍCIOS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1" draw:text-style-name="P1" draw:layer="layout" svg:width="33.866cm" svg:height="19.049cm" svg:x="0cm" svg:y="0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7">Orquestradores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draw:custom-shape draw:name="CaixaDeTexto 1" draw:style-name="gr9" draw:text-style-name="P6" draw:layer="layout" svg:width="29.734cm" svg:height="1.098cm" svg:x="1.957cm" svg:y="4.394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4" draw:text-style-name="P7" draw:layer="layout" svg:width="6.621cm" svg:height="5.676cm" svg:x="3.81cm" svg:y="6.531cm">
          <draw:image xlink:href="Pictures/1000020100000118000000F06B0D2F64E559A34A.png" xlink:type="simple" xlink:show="embed" xlink:actuate="onLoad">
            <text:p/>
          </draw:image>
        </draw:frame>
        <draw:frame draw:style-name="gr4" draw:text-style-name="P7" draw:layer="layout" svg:width="8.668cm" svg:height="8.542cm" svg:x="11.43cm" svg:y="4.666cm">
          <draw:image xlink:href="Pictures/1000020100000400000003F1A9C609D35A85918A.png" xlink:type="simple" xlink:show="embed" xlink:actuate="onLoad">
            <text:p/>
          </draw:image>
        </draw:frame>
        <draw:frame draw:style-name="gr4" draw:text-style-name="P7" draw:layer="layout" svg:width="9.99cm" svg:height="9.99cm" svg:x="21.336cm" svg:y="4.394cm">
          <draw:image xlink:href="Pictures/10000201000007D0000007D06A1124B50DA17004.png" xlink:type="simple" xlink:show="embed" xlink:actuate="onLoad">
            <text:p/>
          </draw:image>
        </draw:frame>
        <presentation:notes draw:style-name="dp3">
          <draw:page-thumbnail draw:name="Espaço Reservado para Imagem de Slide 1" draw:style-name="gr5" draw:layer="layout" svg:width="15.239cm" svg:height="8.572cm" svg:x="1.905cm" svg:y="3.175cm" draw:page-number="11" presentation:class="page"/>
          <draw:frame draw:name="Espaço Reservado para Anotações 2" presentation:style-name="pr6" draw:text-style-name="P19" draw:layer="layout" svg:width="15.239cm" svg:height="10cm" svg:x="1.905cm" svg:y="12.224cm" presentation:class="notes" presentation:user-transformed="true">
            <draw:text-box>
              <text:p text:style-name="P18">
                <text:span text:style-name="T9">Slide para imagem</text:span>
              </text:p>
              <text:p text:style-name="P18">
                <text:span text:style-name="T9"/>
              </text:p>
            </draw:text-box>
          </draw:frame>
          <draw:frame draw:name="Espaço Reservado para Número de Slide 3" presentation:style-name="pr7" draw:text-style-name="P21" draw:layer="layout" svg:width="8.254cm" svg:height="1.273cm" svg:x="10.791cm" svg:y="24.126cm" presentation:class="page-number" presentation:user-transformed="true">
            <draw:text-box>
              <text:p text:style-name="P20">
                <text:span text:style-name="T10">
                  <text:page-number>&lt;number&gt;</text:page-number>
                </text:span>
              </text:p>
            </draw:text-box>
          </draw:frame>
        </presentation:notes>
      </draw:page>
      <draw:page draw:name="page12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10" draw:text-style-name="P1" draw:layer="layout" svg:width="33.866cm" svg:height="19.303cm" svg:x="0.001cm" svg:y="-0.253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Título 6" presentation:style-name="pr4" draw:text-style-name="P23" draw:layer="layout" svg:width="29.209cm" svg:height="1.818cm" svg:x="0.307cm" svg:y="0.25cm" presentation:class="title" presentation:user-transformed="true">
          <draw:text-box>
            <text:p text:style-name="P14">
              <text:span text:style-name="T4">E como a </text:span>
              <text:span text:style-name="T5">Microsoft </text:span>
              <text:span text:style-name="T5">Azure</text:span>
              <text:span text:style-name="T4"> fica nisto?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draw:custom-shape draw:name="CaixaDeTexto 1" draw:style-name="gr9" draw:text-style-name="P6" draw:layer="layout" svg:width="29.734cm" svg:height="1.098cm" svg:x="1.957cm" svg:y="4.394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style-name="gr4" draw:text-style-name="P7" draw:layer="layout" svg:width="7.937cm" svg:height="7.937cm" svg:x="4.826cm" svg:y="5.271cm">
          <draw:image xlink:href="Pictures/100002010000012C0000012CAFACC30787927164.png" xlink:type="simple" xlink:show="embed" xlink:actuate="onLoad">
            <text:p/>
          </draw:image>
        </draw:frame>
        <draw:frame draw:style-name="gr4" draw:text-style-name="P7" draw:layer="layout" svg:width="8.653cm" svg:height="7.417cm" svg:x="18.542cm" svg:y="5.537cm">
          <draw:image xlink:href="Pictures/1000020100000118000000F06B0D2F64E559A34A.png" xlink:type="simple" xlink:show="embed" xlink:actuate="onLoad">
            <text:p/>
          </draw:image>
        </draw:frame>
        <draw:frame draw:style-name="gr4" draw:text-style-name="P7" draw:layer="layout" svg:width="2.821cm" svg:height="2.821cm" svg:x="14.959cm" svg:y="8.101cm">
          <draw:image xlink:href="Pictures/10000201000002000000020015F1EA77CFF1C342.png" xlink:type="simple" xlink:show="embed" xlink:actuate="onLoad">
            <text:p/>
          </draw:image>
        </draw:frame>
        <draw:custom-shape draw:name="CaixaDeTexto 1" draw:style-name="gr9" draw:text-style-name="P24" draw:layer="layout" svg:width="18.483cm" svg:height="1.098cm" svg:x="13.208cm" svg:y="12.192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3">
          <draw:page-thumbnail draw:name="Espaço Reservado para Imagem de Slide 1" draw:style-name="gr5" draw:layer="layout" svg:width="15.239cm" svg:height="8.572cm" svg:x="1.905cm" svg:y="3.175cm" draw:page-number="12" presentation:class="page"/>
          <draw:frame draw:name="Espaço Reservado para Anotações 2" presentation:style-name="pr6" draw:text-style-name="P25" draw:layer="layout" svg:width="15.239cm" svg:height="10cm" svg:x="1.905cm" svg:y="12.224cm" presentation:class="notes" presentation:user-transformed="true">
            <draw:text-box>
              <text:p text:style-name="P18">
                <text:span text:style-name="T9">Slide para imagem</text:span>
              </text:p>
              <text:p text:style-name="P18">
                <text:span text:style-name="T9"/>
              </text:p>
            </draw:text-box>
          </draw:frame>
          <draw:frame draw:name="Espaço Reservado para Número de Slide 3" presentation:style-name="pr7" draw:text-style-name="P26" draw:layer="layout" svg:width="8.254cm" svg:height="1.273cm" svg:x="10.791cm" svg:y="24.126cm" presentation:class="page-number" presentation:user-transformed="true">
            <draw:text-box>
              <text:p text:style-name="P20">
                <text:span text:style-name="T10">
                  <text:page-number>&lt;number&gt;</text:page-number>
                </text:span>
              </text:p>
            </draw:text-box>
          </draw:frame>
        </presentation:notes>
      </draw:page>
      <draw:page draw:name="page13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.001cm" svg:y="0.001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3.557cm" svg:y="2.286cm" presentation:class="outline" presentation:user-transformed="true">
          <draw:text-box>
            <text:p text:style-name="P9">
              <text:span text:style-name="T4"/>
            </text:p>
            <text:p text:style-name="P9"/>
            <text:list text:style-name="L3">
              <text:list-item>
                <text:p text:style-name="P9">
                  <text:span text:style-name="T4">Conhecido como </text:span>
                  <text:span text:style-name="T5">K8s</text:span>
                  <text:span text:style-name="T4"> ou </text:span>
                  <text:span text:style-name="T5">kube</text:span>
                </text:p>
                <text:list>
                  <text:list-header>
                    <text:p text:style-name="P10">
                      <text:span text:style-name="T4"/>
                    </text:p>
                  </text:list-header>
                </text:list>
              </text:list-item>
              <text:list-item>
                <text:p text:style-name="P9">
                  <text:span text:style-name="T4">Desenvolvido originalmente pelo </text:span>
                  <text:span text:style-name="T15">G</text:span>
                  <text:span text:style-name="T14">o</text:span>
                  <text:span text:style-name="T16">o</text:span>
                  <text:span text:style-name="T5">g</text:span>
                  <text:span text:style-name="T17">l</text:span>
                  <text:span text:style-name="T18">e </text:span>
                  <text:span text:style-name="T19">- </text:span>
                  <text:span text:style-name="T20">Borg</text:span>
                </text:p>
                <text:list>
                  <text:list-header>
                    <text:p text:style-name="P10">
                      <text:span text:style-name="T4"/>
                    </text:p>
                  </text:list-header>
                </text:list>
              </text:list-item>
              <text:list-item>
                <text:p text:style-name="P9">
                  <text:span text:style-name="T4">Mantido pela </text:span>
                  <text:span text:style-name="T5">Cloud Native Computing Foundation</text:span>
                </text:p>
                <text:p text:style-name="P9">
                  <text:span text:style-name="T5"/>
                </text:p>
              </text:list-item>
              <text:list-item>
                <text:p text:style-name="P9">
                  <text:span text:style-name="T4">Desenvolvido em </text:span>
                  <text:span text:style-name="T5">Go</text:span>
                </text:p>
              </text:list-item>
            </text:list>
            <text:p text:style-name="P9">
              <text:span text:style-name="T5"/>
            </text:p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12">Kubernetes</text:span>
              <text:span text:style-name="T4">: uma </text:span>
              <text:span text:style-name="T4">visão geral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13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4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.001cm" svg:y="0.001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3.557cm" svg:y="2.286cm" presentation:class="outline" presentation:user-transformed="true">
          <draw:text-box>
            <text:p text:style-name="P9">
              <text:span text:style-name="T4"/>
            </text:p>
            <text:p text:style-name="P9"/>
            <text:list text:style-name="L3">
              <text:list-item>
                <text:p text:style-name="P9">
                  <text:span text:style-name="T4">Orquestração</text:span>
                </text:p>
                <text:list>
                  <text:list-header>
                    <text:p text:style-name="P10">
                      <text:span text:style-name="T4"/>
                    </text:p>
                  </text:list-header>
                </text:list>
              </text:list-item>
              <text:list-item>
                <text:p text:style-name="P9">
                  <text:span text:style-name="T4">Auto recuperação</text:span>
                </text:p>
                <text:list>
                  <text:list-header>
                    <text:p text:style-name="P10">
                      <text:span text:style-name="T4"/>
                    </text:p>
                  </text:list-header>
                </text:list>
              </text:list-item>
              <text:list-item>
                <text:p text:style-name="P9">
                  <text:span text:style-name="T4">Reinício</text:span>
                </text:p>
                <text:p text:style-name="P9">
                  <text:span text:style-name="T5"/>
                </text:p>
              </text:list-item>
              <text:list-item>
                <text:p text:style-name="P9">
                  <text:span text:style-name="T4">Replicação</text:span>
                </text:p>
                <text:p text:style-name="P9">
                  <text:span text:style-name="T4"/>
                </text:p>
              </text:list-item>
              <text:list-item>
                <text:p text:style-name="P9">
                  <text:span text:style-name="T4">Escalonamento</text:span>
                </text:p>
              </text:list-item>
            </text:list>
            <text:p text:style-name="P9">
              <text:span text:style-name="T5"/>
            </text:p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12">Kubernetes</text:span>
              <text:span text:style-name="T4">: uma </text:span>
              <text:span text:style-name="T4">visão geral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14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5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.001cm" svg:y="0.001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3.557cm" svg:y="2.286cm" presentation:class="outline" presentation:user-transformed="true">
          <draw:text-box>
            <text:p text:style-name="P9">
              <text:span text:style-name="T4"/>
            </text:p>
            <text:p text:style-name="P9"/>
            <text:list text:style-name="L3">
              <text:list-item>
                <text:p text:style-name="P9">
                  <text:span text:style-name="T4">Master</text:span>
                </text:p>
                <text:list>
                  <text:list-item>
                    <text:p text:style-name="P10">
                      <text:span text:style-name="T4">Máquina que controla os </text:span>
                      <text:span text:style-name="T5">nodes </text:span>
                      <text:span text:style-name="T4">(nós)</text:span>
                    </text:p>
                  </text:list-item>
                  <text:list-item>
                    <text:p text:style-name="P10">
                      <text:span text:style-name="T4">Responsável pelas atribuições de tarefas</text:span>
                    </text:p>
                    <text:p text:style-name="P10">
                      <text:span text:style-name="T4">aos </text:span>
                      <text:span text:style-name="T5">nodes</text:span>
                    </text:p>
                    <text:p text:style-name="P10">
                      <text:span text:style-name="T4"/>
                    </text:p>
                  </text:list-item>
                </text:list>
              </text:list-item>
              <text:list-item>
                <text:p text:style-name="P9">
                  <text:span text:style-name="T4">Nodes</text:span>
                </text:p>
                <text:list>
                  <text:list-item>
                    <text:p text:style-name="P10">
                      <text:span text:style-name="T4">Máquina que realizam as tarefas</text:span>
                    </text:p>
                    <text:p text:style-name="P10">
                      <text:span text:style-name="T4">atribuídas pelo </text:span>
                      <text:span text:style-name="T5">Master</text:span>
                    </text:p>
                  </text:list-item>
                </text:list>
              </text:list-item>
            </text:list>
            <text:p text:style-name="P9">
              <text:span text:style-name="T5"/>
            </text:p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12">Kubernetes</text:span>
              <text:span text:style-name="T4">: </text:span>
              <text:span text:style-name="T4">arquitetura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15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6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.001cm" svg:y="0.001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3.557cm" svg:y="2.286cm" presentation:class="outline" presentation:user-transformed="true">
          <draw:text-box>
            <text:p text:style-name="P9">
              <text:span text:style-name="T4"/>
            </text:p>
            <text:p text:style-name="P9"/>
            <text:list text:style-name="L3">
              <text:list-item>
                <text:p text:style-name="P9">
                  <text:span text:style-name="T4">Master</text:span>
                </text:p>
                <text:list>
                  <text:list-item>
                    <text:p text:style-name="P10">
                      <text:span text:style-name="T4">Máquina que controla os </text:span>
                      <text:span text:style-name="T5">nodes </text:span>
                      <text:span text:style-name="T4">(nós)</text:span>
                    </text:p>
                  </text:list-item>
                  <text:list-item>
                    <text:p text:style-name="P10">
                      <text:span text:style-name="T4">Responsável pelas atribuições de tarefas</text:span>
                    </text:p>
                    <text:p text:style-name="P10">
                      <text:span text:style-name="T4">aos </text:span>
                      <text:span text:style-name="T5">nodes</text:span>
                    </text:p>
                    <text:p text:style-name="P10">
                      <text:span text:style-name="T4"/>
                    </text:p>
                  </text:list-item>
                </text:list>
              </text:list-item>
              <text:list-item>
                <text:p text:style-name="P9">
                  <text:span text:style-name="T4">Nodes</text:span>
                </text:p>
                <text:list>
                  <text:list-item>
                    <text:p text:style-name="P10">
                      <text:span text:style-name="T4">Máquina que realizam as tarefas</text:span>
                    </text:p>
                    <text:p text:style-name="P10">
                      <text:span text:style-name="T4">atribuídas pelo </text:span>
                      <text:span text:style-name="T5">Master</text:span>
                    </text:p>
                  </text:list-item>
                </text:list>
              </text:list-item>
            </text:list>
            <text:p text:style-name="P9">
              <text:span text:style-name="T5"/>
            </text:p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12">Kubernetes</text:span>
              <text:span text:style-name="T4">: </text:span>
              <text:span text:style-name="T4">arquitetura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draw:frame draw:style-name="gr4" draw:text-style-name="P7" draw:layer="layout" svg:width="33.866cm" svg:height="19.823cm" svg:x="0.001cm" svg:y="-0.011cm">
          <draw:image xlink:href="Pictures/10000201000006400000042BF46C5658C96F6E70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16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7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.001cm" svg:y="0.001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3.557cm" svg:y="-1.524cm" presentation:class="outline" presentation:user-transformed="true">
          <draw:text-box>
            <text:p text:style-name="P9">
              <text:span text:style-name="T4"/>
            </text:p>
            <text:p text:style-name="P9"/>
            <text:list text:style-name="L3">
              <text:list-header>
                <text:p text:style-name="P9">
                  <text:span text:style-name="T4"/>
                </text:p>
                <text:p text:style-name="P9"/>
                <text:p text:style-name="P9">
                  <text:span text:style-name="T4"/>
                </text:p>
                <text:p text:style-name="P9">
                  <text:span text:style-name="T4"/>
                </text:p>
              </text:list-header>
              <text:list-item>
                <text:p text:style-name="P9">
                  <text:span text:style-name="T4">Pod</text:span>
                </text:p>
                <text:list>
                  <text:list-item>
                    <text:p text:style-name="P10">
                      <text:span text:style-name="T11">Grupo de um ou mais </text:span>
                      <text:span text:style-name="T4">contêineres</text:span>
                    </text:p>
                    <text:p text:style-name="P10">
                      <text:span text:style-name="T4">implantados em um </text:span>
                      <text:span text:style-name="T5">node</text:span>
                    </text:p>
                  </text:list-item>
                  <text:list-item>
                    <text:p text:style-name="P10">
                      <text:span text:style-name="T4">Compartilham o mesmo endereço de IP,</text:span>
                    </text:p>
                    <text:p text:style-name="P10">
                      <text:span text:style-name="T4">IPC, nome do host e outros recursos</text:span>
                    </text:p>
                    <text:p text:style-name="P10">
                      <text:span text:style-name="T4"/>
                    </text:p>
                    <text:p text:style-name="P10">
                      <text:span text:style-name="T4"/>
                    </text:p>
                    <text:p text:style-name="P10">
                      <text:span text:style-name="T4"/>
                    </text:p>
                  </text:list-item>
                </text:list>
              </text:list-item>
            </text:list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12">Kubernetes</text:span>
              <text:span text:style-name="T4">: </text:span>
              <text:span text:style-name="T4">arquitetura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draw:frame draw:style-name="gr4" draw:text-style-name="P7" draw:layer="layout" svg:width="21.336cm" svg:height="8.518cm" svg:x="6.35cm" svg:y="9.77cm">
          <draw:image xlink:href="Pictures/100000000000055500000221DCB182B570FE2DA6.jp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17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8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.001cm" svg:y="0.001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3.557cm" svg:y="3.556cm" presentation:class="outline" presentation:user-transformed="true">
          <draw:text-box>
            <text:p text:style-name="P9">
              <text:span text:style-name="T4"/>
            </text:p>
            <text:list text:style-name="L3">
              <text:list-item>
                <text:p text:style-name="P9">
                  <text:span text:style-name="T4">Service</text:span>
                </text:p>
                <text:list>
                  <text:list-item>
                    <text:p text:style-name="P10">
                      <text:span text:style-name="T11">Objeto mais estável (</text:span>
                      <text:span text:style-name="T5">Pods </text:span>
                      <text:span text:style-name="T4">são criados ou</text:span>
                    </text:p>
                    <text:p text:style-name="P10">
                      <text:span text:style-name="T4">removidos continuamente)</text:span>
                    </text:p>
                    <text:p text:style-name="P10">
                      <text:span text:style-name="T4"/>
                    </text:p>
                  </text:list-item>
                  <text:list-item>
                    <text:p text:style-name="P10">
                      <text:span text:style-name="T11">Cuidará do acesso aos </text:span>
                      <text:span text:style-name="T5">Pods</text:span>
                      <text:span text:style-name="T4">, funcionando</text:span>
                    </text:p>
                    <text:p text:style-name="P10">
                      <text:span text:style-name="T4">como um </text:span>
                      <text:span text:style-name="T5">Load Balancer</text:span>
                    </text:p>
                    <text:p text:style-name="P10">
                      <text:span text:style-name="T5"/>
                    </text:p>
                  </text:list-item>
                </text:list>
              </text:list-item>
              <text:list-item>
                <text:p text:style-name="P9">
                  <text:span text:style-name="T4">Deployment</text:span>
                </text:p>
                <text:list>
                  <text:list-item>
                    <text:p text:style-name="P10">
                      <text:span text:style-name="T4">Abstração de um </text:span>
                      <text:span text:style-name="T5">Pod </text:span>
                      <text:span text:style-name="T4">recursos</text:span>
                    </text:p>
                    <text:p text:style-name="P10">
                      <text:span text:style-name="T4">adicionais</text:span>
                    </text:p>
                    <text:p text:style-name="P10">
                      <text:span text:style-name="T4"/>
                    </text:p>
                  </text:list-item>
                  <text:list-item>
                    <text:p text:style-name="P10">
                      <text:span text:style-name="T4">Conta com gerenciamento de </text:span>
                    </text:p>
                    <text:p text:style-name="P10">
                      <text:span text:style-name="T4">estados</text:span>
                    </text:p>
                    <text:p text:style-name="P10">
                      <text:span text:style-name="T4"/>
                    </text:p>
                    <text:p text:style-name="P10">
                      <text:span text:style-name="T4"/>
                    </text:p>
                    <text:p text:style-name="P10">
                      <text:span text:style-name="T4"/>
                    </text:p>
                  </text:list-item>
                </text:list>
              </text:list-item>
            </text:list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12">Kubernetes</text:span>
              <text:span text:style-name="T4">: arquitetura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18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9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6" draw:text-style-name="P1" draw:layer="layout" svg:width="33.866cm" svg:height="19.049cm" svg:x="0.001cm" svg:y="0.001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Espaço Reservado para Conteúdo 2" presentation:style-name="pr3" draw:text-style-name="P13" draw:layer="layout" svg:width="29.209cm" svg:height="10.414cm" svg:x="3.557cm" svg:y="3.556cm" presentation:class="outline" presentation:user-transformed="true">
          <draw:text-box>
            <text:p text:style-name="P9">
              <text:span text:style-name="T4"/>
            </text:p>
            <text:list text:style-name="L3">
              <text:list-item>
                <text:p text:style-name="P9">
                  <text:span text:style-name="T4">Replication Controller</text:span>
                </text:p>
                <text:list>
                  <text:list-item>
                    <text:p text:style-name="P10">
                      <text:span text:style-name="T11">Controla quantas cópias idênticas de um </text:span>
                      <text:span text:style-name="T5">Pods</text:span>
                    </text:p>
                  </text:list-item>
                </text:list>
              </text:list-item>
            </text:list>
            <text:list text:style-name="L6">
              <text:list-item>
                <text:list>
                  <text:list-header>
                    <text:p text:style-name="P10">
                      <text:span text:style-name="T4">serão executadas e em quais locais do </text:span>
                      <text:span text:style-name="T5">cluster</text:span>
                    </text:p>
                  </text:list-header>
                </text:list>
              </text:list-item>
            </text:list>
            <text:list text:style-name="L3">
              <text:list-item>
                <text:list>
                  <text:list-header>
                    <text:p text:style-name="P10">
                      <text:span text:style-name="T4"/>
                    </text:p>
                  </text:list-header>
                </text:list>
              </text:list-item>
              <text:list-item>
                <text:p text:style-name="P9">
                  <text:span text:style-name="T4">Kubelet</text:span>
                </text:p>
                <text:list>
                  <text:list-item>
                    <text:p text:style-name="P10">
                      <text:span text:style-name="T4">Serviço que garante a inicialização e execução</text:span>
                    </text:p>
                    <text:p text:style-name="P10">
                      <text:span text:style-name="T11">dos </text:span>
                      <text:span text:style-name="T4">contêineres nos </text:span>
                      <text:span text:style-name="T5">nodes</text:span>
                    </text:p>
                    <text:p text:style-name="P10">
                      <text:span text:style-name="T4"/>
                    </text:p>
                    <text:p text:style-name="P10">
                      <text:span text:style-name="T4"/>
                    </text:p>
                    <text:p text:style-name="P10">
                      <text:span text:style-name="T4"/>
                    </text:p>
                    <text:p text:style-name="P10">
                      <text:span text:style-name="T4"/>
                    </text:p>
                  </text:list-item>
                </text:list>
              </text:list-item>
            </text:list>
            <text:list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12">
              <text:span text:style-name="T6"/>
            </text:p>
            <text:list text:continue-numbering="true" text:style-name="L4">
              <text:list-item>
                <text:list>
                  <text:list-header>
                    <text:p text:style-name="P11">
                      <text:span text:style-name="T6"/>
                    </text:p>
                  </text:list-header>
                </text:list>
              </text:list-item>
            </text:list>
            <text:p text:style-name="P9">
              <text:span text:style-name="T4"/>
            </text:p>
          </draw:text-box>
        </draw:fram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12">Kubernetes</text:span>
              <text:span text:style-name="T4">: </text:span>
              <text:span text:style-name="T4">arquitetura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19" presentation:class="page"/>
          <draw:frame presentation:style-name="pr5" draw:text-style-name="P16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0" draw:style-name="dp1" draw:master-page-name="Slide_20_de_20_Título" presentation:presentation-page-layout-name="AL1T0">
        <office:forms form:automatic-focus="false" form:apply-design-mode="false"/>
        <draw:custom-shape draw:name="Retângulo 3" draw:style-name="gr1" draw:text-style-name="P1" draw:layer="layout" svg:width="33.866cm" svg:height="19.049cm" svg:x="0cm" svg:y="0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Título 1" presentation:style-name="pr1" draw:text-style-name="P3" draw:layer="layout" svg:width="28.786cm" svg:height="4.932cm" svg:x="2.54cm" svg:y="7.059cm" presentation:class="title" presentation:user-transformed="true">
          <draw:text-box>
            <text:p text:style-name="P2">
              <text:span text:style-name="T21">DÚV</text:span>
              <text:span text:style-name="T21">IDA</text:span>
              <text:span text:style-name="T21">S?</text:span>
            </text:p>
          </draw:text-box>
        </draw:frame>
        <draw:frame draw:name="Imagem 6" draw:style-name="gr2" draw:text-style-name="P4" draw:layer="layout" svg:width="14.861cm" svg:height="9.454cm" draw:transform="skewX (-5.30214166127693E-017) rotate (-1.0468484853462) translate (1.104cm 7.895cm)">
          <draw:image xlink:href="Pictures/10000201000003A10000024F3646D07FAD6FEA5E.png" xlink:type="simple" xlink:show="embed" xlink:actuate="onLoad">
            <text:p/>
          </draw:image>
        </draw:frame>
        <draw:frame draw:name="Imagem 7" draw:style-name="gr2" draw:text-style-name="P4" draw:layer="layout" svg:width="13.689cm" svg:height="8.708cm" draw:transform="skewX (-6.24911300705091E-017) rotate (-1.0468484853462) translate (31.957cm -5.345cm)">
          <draw:image xlink:href="Pictures/10000201000003A10000024F3646D07FAD6FEA5E.png" xlink:type="simple" xlink:show="embed" xlink:actuate="onLoad">
            <text:p/>
          </draw:image>
        </draw:frame>
        <presentation:notes draw:style-name="dp2">
          <draw:page-thumbnail draw:style-name="gr5" draw:layer="layout" svg:width="18.624cm" svg:height="10.476cm" svg:x="1.482cm" svg:y="2.123cm" draw:page-number="20" presentation:class="page"/>
          <draw:frame presentation:style-name="pr2" draw:text-style-name="P8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OBRIGADO!!!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1" draw:text-style-name="P1" draw:layer="layout" svg:width="33.866cm" svg:height="19.049cm" svg:x="0cm" svg:y="0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7">OBRIGADO</text:span>
              <text:span text:style-name="T4">!!!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draw:frame draw:name="Picture 20" draw:style-name="gr2" draw:text-style-name="P4" draw:layer="layout" svg:width="3.697cm" svg:height="3.697cm" svg:x="14.337cm" svg:y="9.398cm">
          <draw:image xlink:href="Pictures/10000201000001400000014066E3A413273FB866.png" xlink:type="simple" xlink:show="embed" xlink:actuate="onLoad">
            <text:p/>
          </draw:image>
        </draw:frame>
        <draw:custom-shape draw:name="Retângulo 13" draw:style-name="gr3" draw:text-style-name="P6" draw:layer="layout" svg:width="12.665cm" svg:height="2.791cm" svg:x="10.246cm" svg:y="14.854cm">
          <text:p text:style-name="P5">
            <text:span text:style-name="T2">/heisendumb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Picture 26" draw:style-name="gr2" draw:text-style-name="P4" draw:layer="layout" svg:width="3.697cm" svg:height="3.697cm" svg:x="14.224cm" svg:y="5.193cm">
          <draw:image xlink:href="Pictures/1000020100000640000006401B0F255E5F43355D.png" xlink:type="simple" xlink:show="embed" xlink:actuate="onLoad">
            <text:p/>
          </draw:image>
        </draw:frame>
        <presentation:notes draw:style-name="dp3">
          <draw:page-thumbnail draw:name="Espaço Reservado para Imagem de Slide 1" draw:style-name="gr5" draw:layer="layout" svg:width="15.239cm" svg:height="8.572cm" svg:x="1.905cm" svg:y="3.175cm" draw:page-number="21" presentation:class="page"/>
          <draw:frame draw:name="Espaço Reservado para Anotações 2" presentation:style-name="pr6" draw:text-style-name="P19" draw:layer="layout" svg:width="15.239cm" svg:height="10cm" svg:x="1.905cm" svg:y="12.224cm" presentation:class="notes" presentation:user-transformed="true">
            <draw:text-box>
              <text:p text:style-name="P18">
                <text:span text:style-name="T9">Slide para imagem</text:span>
              </text:p>
              <text:p text:style-name="P18">
                <text:span text:style-name="T9"/>
              </text:p>
            </draw:text-box>
          </draw:frame>
          <draw:frame draw:name="Espaço Reservado para Número de Slide 3" presentation:style-name="pr7" draw:text-style-name="P21" draw:layer="layout" svg:width="8.254cm" svg:height="1.273cm" svg:x="10.791cm" svg:y="24.126cm" presentation:class="page-number" presentation:user-transformed="true">
            <draw:text-box>
              <text:p text:style-name="P20">
                <text:span text:style-name="T10">
                  <text:page-number>&lt;number&gt;</text:page-number>
                </text:span>
              </text:p>
            </draw:text-box>
          </draw:frame>
        </presentation:notes>
      </draw:page>
      <draw:page draw:name="REFERENCIAS" draw:style-name="dp1" draw:master-page-name="Título_20_e_20_Conteúdo" presentation:presentation-page-layout-name="AL2T11">
        <office:forms form:automatic-focus="false" form:apply-design-mode="false"/>
        <draw:custom-shape draw:name="Retângulo 3" draw:style-name="gr1" draw:text-style-name="P1" draw:layer="layout" svg:width="33.866cm" svg:height="19.049cm" svg:x="0cm" svg:y="0cm">
          <text:p/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frame draw:name="Título 6" presentation:style-name="pr4" draw:text-style-name="P15" draw:layer="layout" svg:width="29.209cm" svg:height="1.818cm" svg:x="0.307cm" svg:y="0.25cm" presentation:class="title" presentation:user-transformed="true">
          <draw:text-box>
            <text:p text:style-name="P14">
              <text:span text:style-name="T7">REFERENCIAS</text:span>
            </text:p>
          </draw:text-box>
        </draw:frame>
        <draw:frame draw:name="Imagem 8" draw:style-name="gr2" draw:text-style-name="P4" draw:layer="layout" svg:width="2.218cm" svg:height="0.781cm" svg:x="31.177cm" svg:y="17.923cm">
          <draw:image xlink:href="Pictures/10000201000000C000000044B7F060EB8E6A6BC3.png" xlink:type="simple" xlink:show="embed" xlink:actuate="onLoad">
            <text:p/>
          </draw:image>
        </draw:frame>
        <draw:line draw:name="Conector reto 10" draw:style-name="gr7" draw:text-style-name="P4" draw:layer="layout" svg:x1="0cm" svg:y1="2.069cm" svg:x2="33.866cm" svg:y2="2.07cm">
          <text:p/>
        </draw:line>
        <draw:frame draw:name="Imagem 4" draw:style-name="gr2" draw:text-style-name="P4" draw:layer="layout" svg:width="10.501cm" svg:height="6.68cm" draw:transform="rotate (-1.0468484853462) translate (1.35cm 11.011cm)">
          <draw:image xlink:href="Pictures/10000201000003A10000024F3646D07FAD6FEA5E.png" xlink:type="simple" xlink:show="embed" xlink:actuate="onLoad">
            <text:p/>
          </draw:image>
        </draw:frame>
        <draw:frame draw:name="Imagem 9" draw:style-name="gr2" draw:text-style-name="P4" draw:layer="layout" svg:width="10.501cm" svg:height="6.68cm" draw:transform="rotate (-1.0468484853462) translate (31.957cm -5.967cm)">
          <draw:image xlink:href="Pictures/10000201000003A10000024F3646D07FAD6FEA5E.png" xlink:type="simple" xlink:show="embed" xlink:actuate="onLoad">
            <text:p/>
          </draw:image>
        </draw:frame>
        <draw:custom-shape draw:name="CaixaDeTexto 11" draw:style-name="gr8" draw:text-style-name="P6" draw:layer="layout" svg:width="29.734cm" svg:height="7.361cm" svg:x="1.857cm" svg:y="3.326cm">
          <text:list text:style-name="L7">
            <text:list-item>
              <text:p text:style-name="P17">
                <text:span text:style-name="T6">https://hub.docker.com/r/microsoft/dotnet/</text:span>
              </text:p>
            </text:list-item>
            <text:list-item>
              <text:p text:style-name="P17">
                <text:span text:style-name="T6">https://kubernetes.io/docs/concepts/overview/what-is-kubernetes/</text:span>
              </text:p>
            </text:list-item>
            <text:list-item>
              <text:p text:style-name="P17">
                <text:span text:style-name="T6">
                  <text:a xlink:href="https://docs.docker.com/engine/examples/dotnetcore/" xlink:type="simple">https://docs.docker.com/engine/examples/dotnetcore/</text:a>
                </text:span>
              </text:p>
            </text:list-item>
            <text:list-item>
              <text:p text:style-name="P17">
                <text:span text:style-name="T6">
                  <text:a xlink:href="https://github.com/kubernetes/kompose" xlink:type="simple">https://github.com/kubernetes/kompose</text:a>
                </text:span>
              </text:p>
            </text:list-item>
            <text:list-item>
              <text:p text:style-name="P17">
                <text:span text:style-name="T6">https://github.com/MicrosoftDocs/azure-docs/blob/master/articles/aks/tutorial-kubernetes-deploy-cluster.md</text:span>
              </text:p>
              <text:p text:style-name="P17">
                <text:span text:style-name="T6"/>
              </text:p>
            </text:list-item>
          </text:list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3">
          <draw:page-thumbnail draw:name="Espaço Reservado para Imagem de Slide 1" draw:style-name="gr5" draw:layer="layout" svg:width="15.239cm" svg:height="8.572cm" svg:x="1.905cm" svg:y="3.175cm" draw:page-number="22" presentation:class="page"/>
          <draw:frame draw:name="Espaço Reservado para Anotações 2" presentation:style-name="pr6" draw:text-style-name="P19" draw:layer="layout" svg:width="15.239cm" svg:height="10cm" svg:x="1.905cm" svg:y="12.224cm" presentation:class="notes" presentation:user-transformed="true">
            <draw:text-box>
              <text:p text:style-name="P18">
                <text:span text:style-name="T9">Slide para imagem</text:span>
              </text:p>
              <text:p text:style-name="P18">
                <text:span text:style-name="T9"/>
              </text:p>
            </draw:text-box>
          </draw:frame>
          <draw:frame presentation:style-name="pr7" draw:text-style-name="P21" draw:layer="layout" svg:width="8.254cm" svg:height="1.273cm" svg:x="10.791cm" svg:y="24.126cm" presentation:class="page-number" presentation:user-transformed="true">
            <draw:text-box>
              <text:p text:style-name="P20">
                <text:span text:style-name="T10">
                  <text:page-number>&lt;number&gt;</text:page-number>
                </text:span>
              </text:p>
            </draw:text-box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dc:title>CAPA</dc:title>
    <meta:initial-creator>Bruno Franzoni</meta:initial-creator>
    <meta:editing-cycles>59</meta:editing-cycles>
    <meta:creation-date>2018-05-14T12:05:58</meta:creation-date>
    <dc:date>2018-09-25T16:40:20.441244827</dc:date>
    <meta:editing-duration>PT21H43M30S</meta:editing-duration>
    <meta:generator>LibreOffice/6.0.6.2$Linux_X86_64 LibreOffice_project/00m0$Build-2</meta:generator>
    <meta:document-statistic meta:object-count="248"/>
    <meta:user-defined meta:name="AppVersion">15.0000</meta:user-defined>
    <meta:user-defined meta:name="HiddenSlides" meta:value-type="float">0</meta:user-defined>
    <meta:user-defined meta:name="HyperlinksChanged" meta:value-type="boolean">false</meta:user-defined>
    <meta:user-defined meta:name="LinksUpToDate" meta:value-type="boolean">false</meta:user-defined>
    <meta:user-defined meta:name="MMClips" meta:value-type="float">0</meta:user-defined>
    <meta:user-defined meta:name="Notes" meta:value-type="float">11</meta:user-defined>
    <meta:user-defined meta:name="PresentationFormat" meta:value-type="string">Widescreen</meta:user-defined>
    <meta:user-defined meta:name="ScaleCrop" meta:value-type="boolean">false</meta:user-defined>
    <meta:user-defined meta:name="ShareDoc" meta:value-type="boolean">false</meta:user-defined>
    <meta:user-defined meta:name="Slides" meta:value-type="float">14</meta:user-defined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-2165</config:config-item>
      <config:config-item config:name="VisibleAreaLeft" config:type="int">-508</config:config-item>
      <config:config-item config:name="VisibleAreaWidth" config:type="int">34904</config:config-item>
      <config:config-item config:name="VisibleAreaHeight" config:type="int">23385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false</config:config-item>
          <config:config-item config:name="IsSnapToPageMargins" config:type="boolean">false</config:config-item>
          <config:config-item config:name="IsSnapToSnapLines" config:type="boolean">false</config:config-item>
          <config:config-item config:name="IsSnapToObjectFrame" config:type="boolean">false</config:config-item>
          <config:config-item config:name="IsSnapToObjectPoints" config:type="boolean">true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17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-2165</config:config-item>
          <config:config-item config:name="VisibleAreaLeft" config:type="int">-508</config:config-item>
          <config:config-item config:name="VisibleAreaWidth" config:type="int">34905</config:config-item>
          <config:config-item config:name="VisibleAreaHeight" config:type="int">23386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1270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pt</config:config-item>
          <config:config-item config:name="Country" config:type="string">BR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true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+mn-cs" svg:font-family="+mn-cs"/>
    <style:font-face style:name="+mn-ea" svg:font-family="+mn-ea"/>
    <style:font-face style:name="+mn-lt" svg:font-family="+mn-lt"/>
    <style:font-face style:name="Calibri" svg:font-family="Calibri"/>
    <style:font-face style:name="Calibri Light" svg:font-family="'Calibri Light'"/>
    <style:font-face style:name="Nimbus Roman" svg:font-family="'Nimbus Roman'" style:font-family-generic="roman" style:font-pitch="variable"/>
    <style:font-face style:name="Nimbus Sans" svg:font-family="'Nimbus Sans'" style:font-family-generic="roman" style:font-pitch="variable"/>
    <style:font-face style:name="Century Gothic" svg:font-family="'Century Gothic'" style:font-family-generic="swiss" style:font-pitch="variable"/>
    <style:font-face style:name="Nimbus Sans1" svg:font-family="'Nimbus Sans'" style:font-family-generic="system" style:font-pitch="variable"/>
    <style:font-face style:name="Noto Sans Devanagari" svg:font-family="'Noto Sans Devanagari'" style:font-family-generic="system" style:font-pitch="variable"/>
  </office:font-face-decls>
  <office:styles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Nimbus Roman" fo:font-size="24pt" fo:language="en" fo:country="US" style:font-name-asian="Nimbus Sans1" style:font-size-asian="24pt" style:language-asian="zh" style:country-asian="CN" style:font-name-complex="Nimbus Sans1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imbus Sans" fo:font-family="'Nimbus Sans'" style:font-family-generic="roman" style:font-pitch="variable" fo:font-size="18pt" fo:font-style="normal" fo:text-shadow="none" style:text-underline-style="none" fo:font-weight="normal" style:letter-kerning="true" style:font-name-asian="Nimbus Sans1" style:font-family-asian="'Nimbus Sans'" style:font-family-generic-asian="system" style:font-pitch-asian="variable" style:font-size-asian="18pt" style:font-style-asian="normal" style:font-weight-asian="normal" style:font-name-complex="Noto Sans Devanagari" style:font-family-complex="'Noto Sans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Slide_20_de_20_Título-background" style:display-name="Slide de Título-background" style:family="presentation">
      <style:graphic-properties draw:stroke="none" draw:fill="solid" draw:fill-color="#ffffff"/>
      <style:text-properties style:letter-kerning="true"/>
    </style:style>
    <style:style style:name="Slide_20_de_20_Título-backgroundobjects" style:display-name="Slide de Títul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lide_20_de_20_Título-notes" style:display-name="Slide de Título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Nimbus Sans" fo:font-family="'Nimbus Sans'" style:font-family-generic="roman" style:font-pitch="variable" fo:font-size="20pt" fo:font-style="normal" fo:text-shadow="none" style:text-underline-style="none" fo:font-weight="normal" style:letter-kerning="true" fo:background-color="transparent" style:font-name-asian="Nimbus Sans1" style:font-family-asian="'Nimbus Sans'" style:font-family-generic-asian="system" style:font-pitch-asian="variable" style:font-size-asian="20pt" style:font-style-asian="normal" style:font-weight-asian="normal" style:font-name-complex="Noto Sans Devanagari" style:font-family-complex="'Noto Sans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lide_20_de_20_Título-outline1" style:display-name="Slide de Título-outline1" style:family="presentation">
      <style:graphic-properties draw:stroke="none" draw:fill="none" draw:auto-grow-height="false" draw:fit-to-size="shrink-to-fit" style:shrink-to-fit="true">
        <text:list-style style:name="Slide_20_de_20_Título-outline1" style:display-name="Slide de Títul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9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28pt" fo:letter-spacing="normal" fo:language="pt" fo:country="BR" fo:font-style="normal" fo:text-shadow="none" style:text-underline-style="none" fo:font-weight="normal" style:letter-kerning="true" fo:background-color="transparent" style:font-name-asian="Nimbus Sans1" style:font-family-asian="'Nimbus Sans'" style:font-family-generic-asian="system" style:font-pitch-asian="variable" style:font-size-asian="28pt" style:language-asian="pt" style:country-asian="BR" style:font-style-asian="normal" style:font-weight-asian="normal" style:font-name-complex="Noto Sans Devanagari" style:font-family-complex="'Noto Sans Devanagari'" style:font-family-generic-complex="system" style:font-pitch-complex="variable" style:font-size-complex="28pt" style:language-complex="pt" style:country-complex="BR" style:font-style-complex="normal" style:font-weight-complex="normal" style:text-emphasize="none" style:font-relief="none" style:text-overline-style="none" style:text-overline-color="font-color" fo:hyphenate="false"/>
    </style:style>
    <style:style style:name="Slide_20_de_20_Título-outline2" style:display-name="Slide de Título-outline2" style:family="presentation" style:parent-style-name="Slide_20_de_20_Título-outline1">
      <style:paragraph-properties fo:margin-top="0.4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Slide_20_de_20_Título-outline3" style:display-name="Slide de Título-outline3" style:family="presentation" style:parent-style-name="Slide_20_de_20_Título-outline2">
      <style:paragraph-properties fo:margin-top="0.3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Slide_20_de_20_Título-outline4" style:display-name="Slide de Título-outline4" style:family="presentation" style:parent-style-name="Slide_20_de_20_Título-outline3">
      <style:paragraph-properties fo:margin-top="0.2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Slide_20_de_20_Título-outline5" style:display-name="Slide de Título-outline5" style:family="presentation" style:parent-style-name="Slide_20_de_20_Título-outline4">
      <style:paragraph-properties fo:margin-top="0.1cm" fo:margin-bottom="0cm"/>
      <style:text-properties fo:font-size="20pt" style:font-size-asian="20pt" style:font-size-complex="20pt"/>
    </style:style>
    <style:style style:name="Slide_20_de_20_Título-outline6" style:display-name="Slide de Título-outline6" style:family="presentation" style:parent-style-name="Slide_20_de_20_Título-outline5">
      <style:paragraph-properties fo:margin-top="0.1cm" fo:margin-bottom="0cm"/>
      <style:text-properties fo:font-size="20pt" style:font-size-asian="20pt" style:font-size-complex="20pt"/>
    </style:style>
    <style:style style:name="Slide_20_de_20_Título-outline7" style:display-name="Slide de Título-outline7" style:family="presentation" style:parent-style-name="Slide_20_de_20_Título-outline6">
      <style:paragraph-properties fo:margin-top="0.1cm" fo:margin-bottom="0cm"/>
      <style:text-properties fo:font-size="20pt" style:font-size-asian="20pt" style:font-size-complex="20pt"/>
    </style:style>
    <style:style style:name="Slide_20_de_20_Título-outline8" style:display-name="Slide de Título-outline8" style:family="presentation" style:parent-style-name="Slide_20_de_20_Título-outline7">
      <style:paragraph-properties fo:margin-top="0.1cm" fo:margin-bottom="0cm"/>
      <style:text-properties fo:font-size="20pt" style:font-size-asian="20pt" style:font-size-complex="20pt"/>
    </style:style>
    <style:style style:name="Slide_20_de_20_Título-outline9" style:display-name="Slide de Título-outline9" style:family="presentation" style:parent-style-name="Slide_20_de_20_Título-outline8">
      <style:paragraph-properties fo:margin-top="0.1cm" fo:margin-bottom="0cm"/>
      <style:text-properties fo:font-size="20pt" style:font-size-asian="20pt" style:font-size-complex="20pt"/>
    </style:style>
    <style:style style:name="Slide_20_de_20_Título-subtitle" style:display-name="Slide de Título-subtitle" style:family="presentation">
      <style:graphic-properties draw:stroke="none" draw:fill="none" draw:textarea-vertical-align="middle">
        <text:list-style style:name="Slide_20_de_20_Título-subtitle" style:display-name="Slide de Títul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Nimbus Sans" fo:font-family="'Nimbus Sans'" style:font-family-generic="roman" style:font-pitch="variable" fo:font-size="32pt" fo:font-style="normal" fo:text-shadow="none" style:text-underline-style="none" fo:font-weight="normal" style:letter-kerning="true" fo:background-color="transparent" style:font-name-asian="Nimbus Sans1" style:font-family-asian="'Nimbus Sans'" style:font-family-generic-asian="system" style:font-pitch-asian="variable" style:font-size-asian="32pt" style:font-style-asian="normal" style:font-weight-asian="normal" style:font-name-complex="Noto Sans Devanagari" style:font-family-complex="'Noto Sans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lide_20_de_20_Título-title" style:display-name="Slide de Título-title" style:family="presentation">
      <style:graphic-properties draw:stroke="none" draw:fill="none" draw:textarea-vertical-align="middle">
        <text:list-style style:name="Slide_20_de_20_Título-title" style:display-name="Slide de Títul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18pt" fo:letter-spacing="normal" fo:language="pt" fo:country="BR" fo:font-style="normal" fo:text-shadow="none" style:text-underline-style="none" fo:font-weight="normal" style:letter-kerning="true" fo:background-color="transparent" style:font-name-asian="Nimbus Sans1" style:font-family-asian="'Nimbus Sans'" style:font-family-generic-asian="system" style:font-pitch-asian="variable" style:font-size-asian="18pt" style:language-asian="pt" style:country-asian="BR" style:font-style-asian="normal" style:font-weight-asian="normal" style:font-name-complex="Noto Sans Devanagari" style:font-family-complex="'Noto Sans Devanagari'" style:font-family-generic-complex="system" style:font-pitch-complex="variable" style:font-size-complex="18pt" style:language-complex="pt" style:country-complex="BR" style:font-style-complex="normal" style:font-weight-complex="normal" style:text-emphasize="none" style:font-relief="none" style:text-overline-style="none" style:text-overline-color="font-color" fo:hyphenate="false"/>
    </style:style>
    <style:style style:name="Título_20_e_20_Conteúdo-background" style:display-name="Título e Conteúdo-background" style:family="presentation">
      <style:graphic-properties draw:stroke="none" draw:fill="solid" draw:fill-color="#ffffff"/>
      <style:text-properties style:letter-kerning="true"/>
    </style:style>
    <style:style style:name="Título_20_e_20_Conteúdo-backgroundobjects" style:display-name="Título e Conteúd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ítulo_20_e_20_Conteúdo-notes" style:display-name="Título e Conteúdo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Nimbus Sans" fo:font-family="'Nimbus Sans'" style:font-family-generic="roman" style:font-pitch="variable" fo:font-size="20pt" fo:font-style="normal" fo:text-shadow="none" style:text-underline-style="none" fo:font-weight="normal" style:letter-kerning="true" fo:background-color="transparent" style:font-name-asian="Nimbus Sans1" style:font-family-asian="'Nimbus Sans'" style:font-family-generic-asian="system" style:font-pitch-asian="variable" style:font-size-asian="20pt" style:font-style-asian="normal" style:font-weight-asian="normal" style:font-name-complex="Noto Sans Devanagari" style:font-family-complex="'Noto Sans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ítulo_20_e_20_Conteúdo-outline1" style:display-name="Título e Conteúdo-outline1" style:family="presentation">
      <style:graphic-properties draw:stroke="none" draw:fill="none" draw:auto-grow-height="false" draw:fit-to-size="shrink-to-fit" style:shrink-to-fit="true">
        <text:list-style style:name="Título_20_e_20_Conteúdo-outline1" style:display-name="Título e Conteúd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9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28pt" fo:letter-spacing="normal" fo:language="pt" fo:country="BR" fo:font-style="normal" fo:text-shadow="none" style:text-underline-style="none" fo:font-weight="normal" style:letter-kerning="true" fo:background-color="transparent" style:font-name-asian="Nimbus Sans1" style:font-family-asian="'Nimbus Sans'" style:font-family-generic-asian="system" style:font-pitch-asian="variable" style:font-size-asian="28pt" style:language-asian="pt" style:country-asian="BR" style:font-style-asian="normal" style:font-weight-asian="normal" style:font-name-complex="Noto Sans Devanagari" style:font-family-complex="'Noto Sans Devanagari'" style:font-family-generic-complex="system" style:font-pitch-complex="variable" style:font-size-complex="28pt" style:language-complex="pt" style:country-complex="BR" style:font-style-complex="normal" style:font-weight-complex="normal" style:text-emphasize="none" style:font-relief="none" style:text-overline-style="none" style:text-overline-color="font-color" fo:hyphenate="false"/>
    </style:style>
    <style:style style:name="Título_20_e_20_Conteúdo-outline2" style:display-name="Título e Conteúdo-outline2" style:family="presentation" style:parent-style-name="Título_20_e_20_Conteúdo-outline1">
      <style:paragraph-properties fo:margin-top="0.4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Título_20_e_20_Conteúdo-outline3" style:display-name="Título e Conteúdo-outline3" style:family="presentation" style:parent-style-name="Título_20_e_20_Conteúdo-outline2">
      <style:paragraph-properties fo:margin-top="0.3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ítulo_20_e_20_Conteúdo-outline4" style:display-name="Título e Conteúdo-outline4" style:family="presentation" style:parent-style-name="Título_20_e_20_Conteúdo-outline3">
      <style:paragraph-properties fo:margin-top="0.2cm" fo:margin-bottom="0cm" fo:line-height="90%" fo:text-align="start" style:punctuation-wrap="hanging"/>
      <style:text-properties fo:font-variant="normal" fo:text-transform="none" fo:color="#000000" style:text-line-through-style="none" style:text-line-through-type="none" style:text-position="0% 100%" style:font-name="Calibri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Título_20_e_20_Conteúdo-outline5" style:display-name="Título e Conteúdo-outline5" style:family="presentation" style:parent-style-name="Título_20_e_20_Conteúdo-outline4">
      <style:paragraph-properties fo:margin-top="0.1cm" fo:margin-bottom="0cm"/>
      <style:text-properties fo:font-size="20pt" style:font-size-asian="20pt" style:font-size-complex="20pt"/>
    </style:style>
    <style:style style:name="Título_20_e_20_Conteúdo-outline6" style:display-name="Título e Conteúdo-outline6" style:family="presentation" style:parent-style-name="Título_20_e_20_Conteúdo-outline5">
      <style:paragraph-properties fo:margin-top="0.1cm" fo:margin-bottom="0cm"/>
      <style:text-properties fo:font-size="20pt" style:font-size-asian="20pt" style:font-size-complex="20pt"/>
    </style:style>
    <style:style style:name="Título_20_e_20_Conteúdo-outline7" style:display-name="Título e Conteúdo-outline7" style:family="presentation" style:parent-style-name="Título_20_e_20_Conteúdo-outline6">
      <style:paragraph-properties fo:margin-top="0.1cm" fo:margin-bottom="0cm"/>
      <style:text-properties fo:font-size="20pt" style:font-size-asian="20pt" style:font-size-complex="20pt"/>
    </style:style>
    <style:style style:name="Título_20_e_20_Conteúdo-outline8" style:display-name="Título e Conteúdo-outline8" style:family="presentation" style:parent-style-name="Título_20_e_20_Conteúdo-outline7">
      <style:paragraph-properties fo:margin-top="0.1cm" fo:margin-bottom="0cm"/>
      <style:text-properties fo:font-size="20pt" style:font-size-asian="20pt" style:font-size-complex="20pt"/>
    </style:style>
    <style:style style:name="Título_20_e_20_Conteúdo-outline9" style:display-name="Título e Conteúdo-outline9" style:family="presentation" style:parent-style-name="Título_20_e_20_Conteúdo-outline8">
      <style:paragraph-properties fo:margin-top="0.1cm" fo:margin-bottom="0cm"/>
      <style:text-properties fo:font-size="20pt" style:font-size-asian="20pt" style:font-size-complex="20pt"/>
    </style:style>
    <style:style style:name="Título_20_e_20_Conteúdo-subtitle" style:display-name="Título e Conteúdo-subtitle" style:family="presentation">
      <style:graphic-properties draw:stroke="none" draw:fill="none" draw:textarea-vertical-align="middle">
        <text:list-style style:name="Título_20_e_20_Conteúdo-subtitle" style:display-name="Título e Conteúd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Nimbus Sans" fo:font-family="'Nimbus Sans'" style:font-family-generic="roman" style:font-pitch="variable" fo:font-size="32pt" fo:font-style="normal" fo:text-shadow="none" style:text-underline-style="none" fo:font-weight="normal" style:letter-kerning="true" fo:background-color="transparent" style:font-name-asian="Nimbus Sans1" style:font-family-asian="'Nimbus Sans'" style:font-family-generic-asian="system" style:font-pitch-asian="variable" style:font-size-asian="32pt" style:font-style-asian="normal" style:font-weight-asian="normal" style:font-name-complex="Noto Sans Devanagari" style:font-family-complex="'Noto Sans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ítulo_20_e_20_Conteúdo-title" style:display-name="Título e Conteúdo-title" style:family="presentation">
      <style:graphic-properties draw:stroke="none" draw:fill="none" draw:textarea-vertical-align="middle">
        <text:list-style style:name="Título_20_e_20_Conteúdo-title" style:display-name="Título e Conteúd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000000" style:text-outline="false" style:text-line-through-style="none" style:text-line-through-type="none" style:text-position="0% 100%" style:font-name="Calibri" fo:font-family="Calibri" fo:font-size="18pt" fo:letter-spacing="normal" fo:language="pt" fo:country="BR" fo:font-style="normal" fo:text-shadow="none" style:text-underline-style="none" fo:font-weight="normal" style:letter-kerning="true" fo:background-color="transparent" style:font-name-asian="Nimbus Sans1" style:font-family-asian="'Nimbus Sans'" style:font-family-generic-asian="system" style:font-pitch-asian="variable" style:font-size-asian="18pt" style:language-asian="pt" style:country-asian="BR" style:font-style-asian="normal" style:font-weight-asian="normal" style:font-name-complex="Noto Sans Devanagari" style:font-family-complex="'Noto Sans Devanagari'" style:font-family-generic-complex="system" style:font-pitch-complex="variable" style:font-size-complex="18pt" style:language-complex="pt" style:country-complex="BR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.59cm" fo:page-height="27.94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page-layout style:name="PM2">
      <style:page-layout-properties fo:margin-top="0cm" fo:margin-bottom="0cm" fo:margin-left="0cm" fo:margin-right="0cm" fo:page-width="19.05cm" fo:page-height="25.4cm" style:print-orientation="portrait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397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397cm"/>
    </style:style>
    <style:style style:name="Mpr1" style:family="presentation" style:parent-style-name="Slide_20_de_20_Título-title">
      <style:graphic-properties draw:stroke="none" svg:stroke-width="0cm" draw:fill="none" draw:textarea-vertical-align="bottom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Mpr2" style:family="presentation" style:parent-style-name="Slide_20_de_20_Título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3" style:family="presentation" style:parent-style-name="Slide_20_de_20_Título-backgroundobjects">
      <style:graphic-properties draw:stroke="none" draw:fill="none" draw:fill-color="#ffffff" draw:auto-grow-height="false" fo:min-height="1.397cm"/>
    </style:style>
    <style:style style:name="Mpr4" style:family="presentation" style:parent-style-name="Slide_20_de_20_Título-backgroundobjects">
      <style:graphic-properties draw:stroke="none" draw:fill="none" draw:fill-color="#ffffff" draw:textarea-vertical-align="bottom" draw:auto-grow-height="false" fo:min-height="1.397cm"/>
    </style:style>
    <style:style style:name="Mpr5" style:family="presentation" style:parent-style-name="Título_20_e_20_Conteúdo-title">
      <style:graphic-properties draw:stroke="none" svg:stroke-width="0cm" draw:fill="none" draw:textarea-vertical-align="middle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Mpr6" style:family="presentation" style:parent-style-name="Título_20_e_20_Conteúdo-outline1">
      <style:graphic-properties draw:stroke="none" svg:stroke-width="0cm" draw:fill="none" draw:textarea-vertical-align="top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7" style:family="presentation" style:parent-style-name="Título_20_e_20_Conteúdo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8" style:family="presentation" style:parent-style-name="Título_20_e_20_Conteúdo-backgroundobjects">
      <style:graphic-properties draw:stroke="none" draw:fill="none" draw:fill-color="#ffffff" draw:auto-grow-height="false" fo:min-height="1.397cm"/>
    </style:style>
    <style:style style:name="Mpr9" style:family="presentation" style:parent-style-name="Título_20_e_20_Conteúdo-backgroundobjects">
      <style:graphic-properties draw:stroke="none" draw:fill="none" draw:fill-color="#ffffff" draw:textarea-vertical-align="bottom" draw:auto-grow-height="false" fo:min-height="1.397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margin-top="0cm" fo:margin-bottom="0cm" fo:line-height="90%" fo:text-align="center" style:punctuation-wrap="hanging" style:writing-mode="lr-tb"/>
      <style:text-properties fo:hyphenate="false"/>
    </style:style>
    <style:style style:name="MP6" style:family="paragraph">
      <loext:graphic-properties draw:fill="none"/>
      <style:paragraph-properties fo:text-align="start" style:font-independent-line-spacing="true"/>
      <style:text-properties fo:font-size="60pt"/>
    </style:style>
    <style:style style:name="MP7" style:family="paragraph">
      <style:paragraph-properties fo:margin-left="0cm" fo:margin-right="0cm" fo:margin-top="0cm" fo:margin-bottom="0cm" fo:line-height="100%" fo:text-align="start" fo:text-indent="0cm" style:punctuation-wrap="hanging" style:writing-mode="lr-tb"/>
      <style:text-properties fo:font-size="12pt" style:font-size-asian="14pt" style:font-size-complex="14pt" fo:hyphenate="false"/>
    </style:style>
    <style:style style:name="MP8" style:family="paragraph">
      <loext:graphic-properties draw:fill="none" draw:fill-color="#ffffff"/>
      <style:paragraph-properties fo:text-align="start" style:font-independent-line-spacing="true"/>
      <style:text-properties fo:font-size="12pt" style:font-size-asian="14pt" style:font-size-complex="14pt"/>
    </style:style>
    <style:style style:name="MP9" style:family="paragraph">
      <style:paragraph-properties fo:margin-left="0cm" fo:margin-right="0cm" fo:margin-top="0cm" fo:margin-bottom="0cm" fo:line-height="100%" fo:text-align="end" fo:text-indent="0cm" style:punctuation-wrap="hanging" style:writing-mode="lr-tb"/>
      <style:text-properties fo:font-size="12pt" style:font-size-asian="14pt" style:font-size-complex="14pt" fo:hyphenate="false"/>
    </style:style>
    <style:style style:name="MP10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MP11" style:family="paragraph">
      <loext:graphic-properties draw:fill="none"/>
      <style:paragraph-properties fo:text-align="start" style:font-independent-line-spacing="true"/>
      <style:text-properties fo:font-size="44pt"/>
    </style:style>
    <style:style style:name="MP12" style:family="paragraph">
      <style:paragraph-properties fo:margin-left="0cm" fo:margin-right="0cm" fo:margin-top="0.353cm" fo:margin-bottom="0cm" fo:line-height="90%" fo:text-align="start" fo:text-indent="0cm" style:punctuation-wrap="hanging" style:writing-mode="lr-tb"/>
      <style:text-properties fo:hyphenate="false"/>
    </style:style>
    <style:style style:name="MP13" style:family="paragraph">
      <style:paragraph-properties fo:margin-left="0cm" fo:margin-right="0cm" fo:margin-top="0.176cm" fo:margin-bottom="0cm" fo:line-height="90%" fo:text-align="start" fo:text-indent="0cm" style:punctuation-wrap="hanging" style:writing-mode="lr-tb"/>
      <style:text-properties fo:hyphenate="false"/>
    </style:style>
    <style:style style:name="MP14" style:family="paragraph">
      <loext:graphic-properties draw:fill="none"/>
      <style:paragraph-properties fo:text-align="start" style:font-independent-line-spacing="true"/>
      <style:text-properties fo:font-size="28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font-variant="normal" fo:text-transform="none" fo:color="#000000" style:text-line-through-style="none" style:text-line-through-type="none" style:text-position="0% 100%" style:font-name="Calibri Light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3" style:family="text">
      <style:text-properties fo:font-variant="normal" fo:text-transform="none" fo:color="#8b8b8b" style:text-line-through-style="none" style:text-line-through-type="none" style:text-position="0% 100%" style:font-name="Calibri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/>
    </style:style>
    <style:style style:name="MT4" style:family="text">
      <style:text-properties fo:font-variant="normal" fo:text-transform="none" fo:color="#000000" style:text-line-through-style="none" style:text-line-through-type="none" style:text-position="0% 100%" style:font-name="Calibri Light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5" style:family="text">
      <style:text-properties fo:font-variant="normal" fo:text-transform="none" fo:color="#000000" style:text-line-through-style="none" style:text-line-through-type="none" style:text-position="0% 100%" style:font-name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6" style:family="text">
      <style:text-properties fo:font-variant="normal" fo:text-transform="none" fo:color="#000000" style:text-line-through-style="none" style:text-line-through-type="none" style:text-position="0% 100%" style:font-name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7" style:family="text">
      <style:text-properties fo:font-variant="normal" fo:text-transform="none" fo:color="#000000" style:text-line-through-style="none" style:text-line-through-type="none" style:text-position="0% 100%" style:font-name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style:style style:name="MT8" style:family="text">
      <style:text-properties fo:font-variant="normal" fo:text-transform="none" fo:color="#000000" style:text-line-through-style="none" style:text-line-through-type="none" style:text-position="0% 100%" style:font-name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9.294cm" svg:height="5.227cm" svg:x="1cm" svg:y="3.307cm"/>
      <draw:page-thumbnail draw:layer="backgroundobjects" svg:width="9.294cm" svg:height="5.227cm" svg:x="1cm" svg:y="11.355cm"/>
      <draw:page-thumbnail draw:layer="backgroundobjects" svg:width="9.294cm" svg:height="5.227cm" svg:x="1cm" svg:y="19.403cm"/>
      <draw:page-thumbnail draw:layer="backgroundobjects" svg:width="9.294cm" svg:height="5.227cm" svg:x="11.295cm" svg:y="3.307cm"/>
      <draw:page-thumbnail draw:layer="backgroundobjects" svg:width="9.294cm" svg:height="5.227cm" svg:x="11.295cm" svg:y="11.355cm"/>
      <draw:page-thumbnail draw:layer="backgroundobjects" svg:width="9.294cm" svg:height="5.227cm" svg:x="11.295cm" svg:y="19.403cm"/>
      <draw:frame draw:style-name="Mgr1" draw:text-style-name="MP2" draw:layer="backgroundobjects" svg:width="9.369cm" svg:height="1.396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369cm" svg:height="1.396cm" svg:x="12.22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369cm" svg:height="1.396cm" svg:x="0cm" svg:y="26.543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369cm" svg:height="1.396cm" svg:x="12.22cm" svg:y="26.543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</style:handout-master>
    <style:master-page style:name="Slide_20_de_20_Título" style:display-name="Slide de Título" style:page-layout-name="PM1" draw:style-name="Mdp1">
      <draw:frame draw:name="Título 1" presentation:style-name="Mpr1" draw:text-style-name="MP6" draw:layer="backgroundobjects" svg:width="25.399cm" svg:height="6.631cm" svg:x="4.233cm" svg:y="3.118cm" presentation:class="title" presentation:user-transformed="true">
        <draw:text-box>
          <text:p text:style-name="MP5">
            <text:span text:style-name="MT2">Clique para editar o título </text:span>
            <text:span text:style-name="MT2">mestre</text:span>
          </text:p>
        </draw:text-box>
      </draw:frame>
      <draw:frame draw:name="Espaço Reservado para Data 3" presentation:style-name="Mpr2" draw:text-style-name="MP8" draw:layer="backgroundobjects" svg:width="7.619cm" svg:height="1.013cm" svg:x="2.328cm" svg:y="17.657cm" presentation:class="date-time" presentation:user-transformed="true">
        <draw:text-box>
          <text:p text:style-name="MP7">
            <text:span text:style-name="MT3">
              <text:date style:data-style-name="D1" text:date-value="2018-09-25">9/25/18</text:date>
            </text:span>
          </text:p>
        </draw:text-box>
      </draw:frame>
      <draw:frame draw:name="Espaço Reservado para Rodapé 4" presentation:style-name="Mpr2" draw:text-style-name="MP8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Espaço Reservado para Número de Slide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9">
            <text:span text:style-name="MT3">
              <text:page-number>&lt;number&gt;</text:page-number>
            </text:span>
          </text:p>
        </draw:text-box>
      </draw:frame>
      <draw:frame presentation:style-name="Slide_20_de_20_Título-outline1" draw:layer="backgroundobjects" svg:width="30.479cm" svg:height="11.048cm" svg:x="1.693cm" svg:y="4.457cm" presentation:class="outline" presentation:placeholder="true">
        <draw:text-box/>
      </draw:frame>
      <presentation:notes style:page-layout-name="PM2">
        <draw:page-thumbnail presentation:style-name="Slide_20_de_20_Título-title" draw:layer="backgroundobjects" svg:width="18.624cm" svg:height="10.476cm" svg:x="1.482cm" svg:y="2.123cm" presentation:class="page"/>
        <draw:frame presentation:style-name="Slide_20_de_20_Título-notes" draw:layer="backgroundobjects" svg:width="17.271cm" svg:height="12.572cm" svg:x="2.159cm" svg:y="13.271cm" presentation:class="notes" presentation:placeholder="true">
          <draw:text-box/>
        </draw:frame>
        <draw:frame presentation:style-name="Mpr3" draw:text-style-name="MP2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4" draw:layer="backgroundobjects" svg:width="9.369cm" svg:height="1.396cm" svg:x="12.22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4" draw:text-style-name="MP2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4" draw:layer="backgroundobjects" svg:width="9.369cm" svg:height="1.396cm" svg:x="12.22cm" svg:y="26.543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  <style:master-page style:name="Título_20_e_20_Conteúdo" style:display-name="Título e Conteúdo" style:page-layout-name="PM1" draw:style-name="Mdp1">
      <office:forms form:automatic-focus="false" form:apply-design-mode="false"/>
      <draw:frame draw:name="Título 1" presentation:style-name="Mpr5" draw:text-style-name="MP11" draw:layer="backgroundobjects" svg:width="29.209cm" svg:height="3.681cm" svg:x="2.328cm" svg:y="1.014cm" presentation:class="title" presentation:user-transformed="true">
        <draw:text-box>
          <text:p text:style-name="MP10">
            <text:span text:style-name="MT4">Clique para editar o título mestre</text:span>
          </text:p>
        </draw:text-box>
      </draw:frame>
      <draw:frame draw:name="Espaço Reservado para Conteúdo 2" presentation:style-name="Mpr6" draw:text-style-name="MP14" draw:layer="backgroundobjects" svg:width="29.209cm" svg:height="12.086cm" svg:x="2.328cm" svg:y="5.071cm" presentation:class="outline" presentation:user-transformed="true">
        <draw:text-box>
          <text:list text:style-name="ML3">
            <text:list-item>
              <text:p text:style-name="MP12">
                <text:span text:style-name="MT5">Editar estilos de texto Mestre</text:span>
              </text:p>
              <text:list>
                <text:list-item>
                  <text:p text:style-name="MP13">
                    <text:span text:style-name="MT6">Segundo nível</text:span>
                  </text:p>
                  <text:list>
                    <text:list-item>
                      <text:p text:style-name="MP13">
                        <text:span text:style-name="MT7">Terceiro nível</text:span>
                      </text:p>
                      <text:list>
                        <text:list-item>
                          <text:p text:style-name="MP13">
                            <text:span text:style-name="MT8">Quarto nível</text:span>
                          </text:p>
                          <text:list>
                            <text:list-item>
                              <text:p text:style-name="MP13">
                                <text:span text:style-name="MT8">Quinto nível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Espaço Reservado para Data 3" presentation:style-name="Mpr7" draw:text-style-name="MP8" draw:layer="backgroundobjects" svg:width="7.619cm" svg:height="1.013cm" svg:x="2.328cm" svg:y="17.657cm" presentation:class="date-time" presentation:user-transformed="true">
        <draw:text-box>
          <text:p text:style-name="MP7">
            <text:span text:style-name="MT3">
              <text:date style:data-style-name="D1" text:date-value="2018-09-25">9/25/18</text:date>
            </text:span>
          </text:p>
        </draw:text-box>
      </draw:frame>
      <draw:frame draw:name="Espaço Reservado para Rodapé 4" presentation:style-name="Mpr7" draw:text-style-name="MP8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Espaço Reservado para Número de Slide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9">
            <text:span text:style-name="MT3">
              <text:page-number>&lt;number&gt;</text:page-number>
            </text:span>
          </text:p>
        </draw:text-box>
      </draw:frame>
      <presentation:notes style:page-layout-name="PM2">
        <office:forms form:automatic-focus="false" form:apply-design-mode="false"/>
        <draw:page-thumbnail presentation:style-name="Título_20_e_20_Conteúdo-title" draw:layer="backgroundobjects" svg:width="18.624cm" svg:height="10.476cm" svg:x="1.482cm" svg:y="2.123cm" presentation:class="page"/>
        <draw:frame presentation:style-name="Título_20_e_20_Conteúdo-notes" draw:layer="backgroundobjects" svg:width="17.271cm" svg:height="12.572cm" svg:x="2.159cm" svg:y="13.271cm" presentation:class="notes" presentation:placeholder="true">
          <draw:text-box/>
        </draw:frame>
        <draw:frame presentation:style-name="Mpr8" draw:text-style-name="MP2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8" draw:text-style-name="MP4" draw:layer="backgroundobjects" svg:width="9.369cm" svg:height="1.396cm" svg:x="12.22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9" draw:text-style-name="MP2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9" draw:text-style-name="MP4" draw:layer="backgroundobjects" svg:width="9.369cm" svg:height="1.396cm" svg:x="12.22cm" svg:y="26.543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