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1" t="30489" r="32989" b="48945"/>
          <a:stretch/>
        </p:blipFill>
        <p:spPr bwMode="auto">
          <a:xfrm>
            <a:off x="892478" y="1124744"/>
            <a:ext cx="7135906" cy="211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7498" y="404664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一、样</a:t>
            </a:r>
            <a:r>
              <a:rPr lang="zh-CN" altLang="en-US" dirty="0"/>
              <a:t>车</a:t>
            </a:r>
            <a:r>
              <a:rPr lang="zh-CN" altLang="en-US" dirty="0" smtClean="0"/>
              <a:t>借用申请填写要求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95536" y="1484784"/>
            <a:ext cx="7739459" cy="378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①试验内容</a:t>
            </a:r>
            <a:r>
              <a:rPr lang="zh-CN" altLang="en-US" sz="1200" dirty="0" smtClean="0">
                <a:solidFill>
                  <a:srgbClr val="FF0000"/>
                </a:solidFill>
              </a:rPr>
              <a:t>；②</a:t>
            </a:r>
            <a:r>
              <a:rPr lang="zh-CN" altLang="en-US" sz="1200" dirty="0">
                <a:solidFill>
                  <a:srgbClr val="FF0000"/>
                </a:solidFill>
              </a:rPr>
              <a:t>试验地点</a:t>
            </a:r>
            <a:r>
              <a:rPr lang="zh-CN" altLang="en-US" sz="1200" dirty="0" smtClean="0">
                <a:solidFill>
                  <a:srgbClr val="FF0000"/>
                </a:solidFill>
              </a:rPr>
              <a:t>；③</a:t>
            </a:r>
            <a:r>
              <a:rPr lang="zh-CN" altLang="en-US" sz="1200" dirty="0">
                <a:solidFill>
                  <a:srgbClr val="FF0000"/>
                </a:solidFill>
              </a:rPr>
              <a:t>试验开始时间及结束</a:t>
            </a:r>
            <a:r>
              <a:rPr lang="zh-CN" altLang="en-US" sz="1200" dirty="0" smtClean="0">
                <a:solidFill>
                  <a:srgbClr val="FF0000"/>
                </a:solidFill>
              </a:rPr>
              <a:t>时间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5536" y="1970275"/>
            <a:ext cx="7739459" cy="378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                       ①</a:t>
            </a:r>
            <a:r>
              <a:rPr lang="zh-CN" altLang="en-US" sz="1200" dirty="0">
                <a:solidFill>
                  <a:srgbClr val="FF0000"/>
                </a:solidFill>
              </a:rPr>
              <a:t>样车特殊要求</a:t>
            </a:r>
            <a:r>
              <a:rPr lang="zh-CN" altLang="en-US" sz="1200" dirty="0" smtClean="0">
                <a:solidFill>
                  <a:srgbClr val="FF0000"/>
                </a:solidFill>
              </a:rPr>
              <a:t>；②</a:t>
            </a:r>
            <a:r>
              <a:rPr lang="zh-CN" altLang="en-US" sz="1200" dirty="0">
                <a:solidFill>
                  <a:srgbClr val="FF0000"/>
                </a:solidFill>
              </a:rPr>
              <a:t>解密前是否带车衣（以样车计划中的伪装方案为准）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95535" y="2420888"/>
            <a:ext cx="7739459" cy="378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             ①</a:t>
            </a:r>
            <a:r>
              <a:rPr lang="zh-CN" altLang="en-US" sz="1200" dirty="0">
                <a:solidFill>
                  <a:srgbClr val="FF0000"/>
                </a:solidFill>
              </a:rPr>
              <a:t>预计行驶里程数（</a:t>
            </a:r>
            <a:r>
              <a:rPr lang="en-US" altLang="zh-CN" sz="1200" dirty="0">
                <a:solidFill>
                  <a:srgbClr val="FF0000"/>
                </a:solidFill>
              </a:rPr>
              <a:t>km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r>
              <a:rPr lang="zh-CN" altLang="en-US" sz="1200" dirty="0" smtClean="0">
                <a:solidFill>
                  <a:srgbClr val="FF0000"/>
                </a:solidFill>
              </a:rPr>
              <a:t>；②</a:t>
            </a:r>
            <a:r>
              <a:rPr lang="zh-CN" altLang="en-US" sz="1200" dirty="0">
                <a:solidFill>
                  <a:srgbClr val="FF0000"/>
                </a:solidFill>
              </a:rPr>
              <a:t>预计零件更换明细及零件损坏情况</a:t>
            </a:r>
            <a:r>
              <a:rPr lang="zh-CN" altLang="en-US" sz="1200" dirty="0" smtClean="0">
                <a:solidFill>
                  <a:srgbClr val="FF0000"/>
                </a:solidFill>
              </a:rPr>
              <a:t>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③</a:t>
            </a:r>
            <a:r>
              <a:rPr lang="zh-CN" altLang="en-US" sz="1200" dirty="0">
                <a:solidFill>
                  <a:srgbClr val="FF0000"/>
                </a:solidFill>
              </a:rPr>
              <a:t>整体车况，如是否可正常行驶等</a:t>
            </a:r>
            <a:r>
              <a:rPr lang="zh-CN" altLang="en-US" sz="1200" dirty="0" smtClean="0">
                <a:solidFill>
                  <a:srgbClr val="FF0000"/>
                </a:solidFill>
              </a:rPr>
              <a:t>；   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31024" r="27010" b="42658"/>
          <a:stretch/>
        </p:blipFill>
        <p:spPr bwMode="auto">
          <a:xfrm>
            <a:off x="827584" y="1104710"/>
            <a:ext cx="7862047" cy="270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483768" y="1196752"/>
            <a:ext cx="4464496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7498" y="404664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一、样车归还申请填写要求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04537" y="1124744"/>
            <a:ext cx="7632849" cy="2807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实际样</a:t>
            </a:r>
            <a:r>
              <a:rPr lang="zh-CN" altLang="en-US" sz="1200" dirty="0">
                <a:solidFill>
                  <a:srgbClr val="FF0000"/>
                </a:solidFill>
              </a:rPr>
              <a:t>车计划试验内容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4537" y="1484784"/>
            <a:ext cx="7632850" cy="2160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当前实车表显里程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4537" y="1772816"/>
            <a:ext cx="763285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本次用车期间样件更换明细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04673" y="2170349"/>
            <a:ext cx="763285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本次用车期间样车破坏情况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4400" y="2636912"/>
            <a:ext cx="763285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报废归还时填写处置意见，其余情况不做规定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4536" y="3058534"/>
            <a:ext cx="763285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当前车况状态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4536" y="3429000"/>
            <a:ext cx="763285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按样车计划处置意见</a:t>
            </a:r>
            <a:r>
              <a:rPr lang="zh-CN" altLang="en-US" sz="1200" dirty="0" smtClean="0">
                <a:solidFill>
                  <a:srgbClr val="FF0000"/>
                </a:solidFill>
              </a:rPr>
              <a:t>填写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1" t="29622" r="21873" b="13636"/>
          <a:stretch/>
        </p:blipFill>
        <p:spPr bwMode="auto">
          <a:xfrm>
            <a:off x="467544" y="692696"/>
            <a:ext cx="7963707" cy="583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67543" y="692696"/>
            <a:ext cx="763284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实际样</a:t>
            </a:r>
            <a:r>
              <a:rPr lang="zh-CN" altLang="en-US" sz="1200" dirty="0">
                <a:solidFill>
                  <a:srgbClr val="FF0000"/>
                </a:solidFill>
              </a:rPr>
              <a:t>车计划试验内容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544" y="1484784"/>
            <a:ext cx="7632850" cy="4320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当前实车表显里程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544" y="2780928"/>
            <a:ext cx="763285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更换</a:t>
            </a:r>
            <a:r>
              <a:rPr lang="zh-CN" altLang="en-US" sz="1200" dirty="0">
                <a:solidFill>
                  <a:srgbClr val="FF0000"/>
                </a:solidFill>
              </a:rPr>
              <a:t>记录：填写本次用车期间样件更换明细；</a:t>
            </a:r>
          </a:p>
          <a:p>
            <a:pPr algn="ctr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损坏</a:t>
            </a:r>
            <a:r>
              <a:rPr lang="zh-CN" altLang="en-US" sz="1200" dirty="0">
                <a:solidFill>
                  <a:srgbClr val="FF0000"/>
                </a:solidFill>
              </a:rPr>
              <a:t>记录：填写本次用车期间样车破坏情况； </a:t>
            </a:r>
          </a:p>
        </p:txBody>
      </p:sp>
    </p:spTree>
    <p:extLst>
      <p:ext uri="{BB962C8B-B14F-4D97-AF65-F5344CB8AC3E}">
        <p14:creationId xmlns:p14="http://schemas.microsoft.com/office/powerpoint/2010/main" val="240003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180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杜先起</dc:creator>
  <cp:lastModifiedBy>杜先起</cp:lastModifiedBy>
  <cp:revision>9</cp:revision>
  <dcterms:created xsi:type="dcterms:W3CDTF">2019-11-08T05:45:09Z</dcterms:created>
  <dcterms:modified xsi:type="dcterms:W3CDTF">2019-11-08T07:22:05Z</dcterms:modified>
</cp:coreProperties>
</file>