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69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 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16/11/15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16/11/15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E064BA-B63C-4D4A-9444-3B1DA427A092}" type="datetimeFigureOut">
              <a:rPr kumimoji="1" lang="zh-TW" altLang="en-US" smtClean="0"/>
              <a:t>16/11/15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0DAF77-207F-244D-BF5C-AC9B9260B77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授課老師：毛敬豪</a:t>
            </a:r>
            <a:endParaRPr kumimoji="1" lang="en-US" altLang="zh-TW" dirty="0" smtClean="0"/>
          </a:p>
          <a:p>
            <a:r>
              <a:rPr kumimoji="1" lang="zh-TW" altLang="en-US" dirty="0" smtClean="0"/>
              <a:t>學生：謝奇元</a:t>
            </a:r>
            <a:endParaRPr kumimoji="1" lang="en-US" altLang="zh-TW" dirty="0" smtClean="0"/>
          </a:p>
          <a:p>
            <a:r>
              <a:rPr kumimoji="1" lang="zh-TW" altLang="en-US" dirty="0" smtClean="0"/>
              <a:t>班級：資工系碩一</a:t>
            </a:r>
            <a:endParaRPr kumimoji="1" lang="en-US" altLang="zh-TW" dirty="0" smtClean="0"/>
          </a:p>
          <a:p>
            <a:r>
              <a:rPr kumimoji="1" lang="zh-TW" altLang="en-US" dirty="0" smtClean="0"/>
              <a:t>學號：</a:t>
            </a:r>
            <a:r>
              <a:rPr kumimoji="1" lang="en-US" altLang="zh-TW" dirty="0" smtClean="0"/>
              <a:t>m10515036</a:t>
            </a:r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社群媒體分析實務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95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數量長條圖</a:t>
            </a:r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1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61" y="2139048"/>
            <a:ext cx="463128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(e)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nl-NL" dirty="0"/>
              <a:t>其中有</a:t>
            </a:r>
            <a:r>
              <a:rPr lang="nl-NL" altLang="zh-TW" dirty="0"/>
              <a:t>URL</a:t>
            </a:r>
            <a:r>
              <a:rPr lang="zh-TW" altLang="nl-NL" dirty="0"/>
              <a:t>與無</a:t>
            </a:r>
            <a:r>
              <a:rPr lang="nl-NL" altLang="zh-TW" dirty="0"/>
              <a:t>URL</a:t>
            </a:r>
            <a:r>
              <a:rPr lang="zh-TW" altLang="nl-NL" dirty="0"/>
              <a:t>的</a:t>
            </a:r>
            <a:r>
              <a:rPr lang="nl-NL" altLang="zh-TW" dirty="0" err="1"/>
              <a:t>Tweets</a:t>
            </a:r>
            <a:r>
              <a:rPr lang="zh-TW" altLang="nl-NL" dirty="0"/>
              <a:t>的比例圓餅圖</a:t>
            </a:r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1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24" y="2139048"/>
            <a:ext cx="40854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(f)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請依照每個月繪製各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  <a:r>
              <a:rPr lang="en-US" altLang="zh-TW" dirty="0"/>
              <a:t>(</a:t>
            </a:r>
            <a:r>
              <a:rPr lang="zh-TW" altLang="en-US" dirty="0"/>
              <a:t>每月最多發表帳號的次數、</a:t>
            </a:r>
            <a:r>
              <a:rPr lang="zh-TW" altLang="en-US" dirty="0" smtClean="0"/>
              <a:t>每月平均發</a:t>
            </a:r>
            <a:r>
              <a:rPr lang="zh-TW" altLang="en-US" dirty="0"/>
              <a:t>表的次數、每月至少發表的次數、第一分位數、第三分位數</a:t>
            </a:r>
            <a:r>
              <a:rPr lang="en-US" altLang="zh-TW" dirty="0"/>
              <a:t>)</a:t>
            </a:r>
            <a:endParaRPr lang="zh-TW" altLang="en-US" dirty="0"/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18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93" y="2862000"/>
            <a:ext cx="4128099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(g)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能否分析資安弱點分析指標帳號？如何分析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en-US" altLang="zh-TW" dirty="0" smtClean="0"/>
              <a:t>ID: 43130563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is-IS" altLang="zh-TW" dirty="0" smtClean="0"/>
              <a:t>405658492</a:t>
            </a:r>
            <a:r>
              <a:rPr lang="en-US" altLang="zh-TW" dirty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/>
              <a:t>588352148389269505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/>
              <a:t>603329449388429312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/>
              <a:t>608741689721671681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fi-FI" altLang="zh-TW" dirty="0" smtClean="0"/>
              <a:t>617877508403384320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cs-CZ" altLang="zh-TW" dirty="0" smtClean="0">
                <a:solidFill>
                  <a:srgbClr val="FF0000"/>
                </a:solidFill>
              </a:rPr>
              <a:t>118059149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/>
          </a:p>
          <a:p>
            <a:r>
              <a:rPr kumimoji="1" lang="zh-TW" altLang="en-US" dirty="0" smtClean="0"/>
              <a:t>他們個別為當月</a:t>
            </a:r>
            <a:r>
              <a:rPr kumimoji="1" lang="en-US" altLang="zh-TW" dirty="0" smtClean="0"/>
              <a:t>tweets</a:t>
            </a:r>
            <a:r>
              <a:rPr kumimoji="1" lang="zh-TW" altLang="en-US" dirty="0" smtClean="0"/>
              <a:t>最高的帳號，尤其</a:t>
            </a:r>
            <a:r>
              <a:rPr lang="cs-CZ" altLang="zh-TW" dirty="0" smtClean="0">
                <a:solidFill>
                  <a:srgbClr val="FF0000"/>
                </a:solidFill>
              </a:rPr>
              <a:t>118059149</a:t>
            </a:r>
            <a:r>
              <a:rPr lang="zh-TW" altLang="en-US" dirty="0" smtClean="0"/>
              <a:t>拿下了連三月最高</a:t>
            </a:r>
            <a:r>
              <a:rPr kumimoji="1"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第三題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建構個人資料分析平台。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以三頁以內投影片說明以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技術建構分析平台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6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r>
              <a:rPr kumimoji="1" lang="en-US" altLang="zh-TW" dirty="0" smtClean="0"/>
              <a:t>(a)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作業系統：</a:t>
            </a:r>
            <a:r>
              <a:rPr kumimoji="1" lang="en-US" altLang="zh-TW" dirty="0" smtClean="0"/>
              <a:t>Mac OS </a:t>
            </a:r>
            <a:r>
              <a:rPr kumimoji="1" lang="nb-NO" altLang="zh-TW" dirty="0" smtClean="0"/>
              <a:t>10.11.6</a:t>
            </a:r>
          </a:p>
          <a:p>
            <a:r>
              <a:rPr kumimoji="1" lang="en-US" altLang="zh-TW" dirty="0" smtClean="0"/>
              <a:t>CPU</a:t>
            </a:r>
            <a:r>
              <a:rPr kumimoji="1" lang="zh-TW" altLang="en-US" dirty="0" smtClean="0"/>
              <a:t>：</a:t>
            </a:r>
            <a:r>
              <a:rPr lang="en-US" altLang="zh-TW" dirty="0"/>
              <a:t>1.3 GHz Intel Core i5</a:t>
            </a:r>
            <a:endParaRPr kumimoji="1" lang="nb-NO" altLang="zh-TW" dirty="0" smtClean="0"/>
          </a:p>
          <a:p>
            <a:r>
              <a:rPr kumimoji="1" lang="zh-TW" altLang="en-US" dirty="0" smtClean="0"/>
              <a:t>記憶體：</a:t>
            </a:r>
            <a:r>
              <a:rPr lang="fi-FI" altLang="zh-TW" dirty="0"/>
              <a:t>4 GB 1600 MHz DDR3</a:t>
            </a:r>
            <a:endParaRPr kumimoji="1" lang="en-US" altLang="zh-TW" dirty="0" smtClean="0"/>
          </a:p>
          <a:p>
            <a:r>
              <a:rPr kumimoji="1" lang="en-US" altLang="zh-TW" dirty="0" smtClean="0"/>
              <a:t>S</a:t>
            </a:r>
            <a:r>
              <a:rPr kumimoji="1" lang="en-US" altLang="zh-TW" dirty="0" smtClean="0"/>
              <a:t>SD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128G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7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Elasticsearch</a:t>
            </a:r>
            <a:r>
              <a:rPr lang="zh-TW" altLang="en-US" dirty="0"/>
              <a:t>：解壓縮、到</a:t>
            </a:r>
            <a:r>
              <a:rPr lang="en-US" altLang="zh-TW" dirty="0"/>
              <a:t>/bin</a:t>
            </a:r>
            <a:r>
              <a:rPr lang="zh-TW" altLang="en-US" dirty="0" smtClean="0"/>
              <a:t>底下執</a:t>
            </a:r>
            <a:r>
              <a:rPr lang="zh-TW" altLang="en-US" dirty="0" smtClean="0"/>
              <a:t>行</a:t>
            </a:r>
            <a:r>
              <a:rPr lang="en-US" altLang="zh-TW" dirty="0" err="1" smtClean="0"/>
              <a:t>e</a:t>
            </a:r>
            <a:r>
              <a:rPr lang="en-US" altLang="zh-TW" dirty="0" err="1" smtClean="0"/>
              <a:t>lasticsearch</a:t>
            </a:r>
            <a:endParaRPr lang="en-US" altLang="zh-TW" dirty="0" smtClean="0"/>
          </a:p>
          <a:p>
            <a:r>
              <a:rPr lang="en-US" altLang="zh-TW" dirty="0" smtClean="0"/>
              <a:t>Anaconda</a:t>
            </a:r>
            <a:r>
              <a:rPr lang="zh-TW" altLang="en-US" dirty="0" smtClean="0"/>
              <a:t>：建立在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  <a:endParaRPr lang="zh-TW" altLang="en-US" dirty="0"/>
          </a:p>
          <a:p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48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第一題</a:t>
            </a:r>
            <a:r>
              <a:rPr kumimoji="1" lang="en-US" altLang="zh-TW" dirty="0" smtClean="0"/>
              <a:t>(c)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遇到兩個問題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一、安裝系統環境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資料來源、資料儲存、分析平台、數據呈現</a:t>
            </a:r>
            <a:endParaRPr kumimoji="1" lang="en-US" altLang="zh-TW" dirty="0" smtClean="0"/>
          </a:p>
          <a:p>
            <a:r>
              <a:rPr kumimoji="1" lang="zh-TW" altLang="en-US" dirty="0" smtClean="0"/>
              <a:t>二、</a:t>
            </a:r>
            <a:r>
              <a:rPr kumimoji="1" lang="zh-TW" altLang="en-US" dirty="0" smtClean="0"/>
              <a:t>學習目標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架設系統、了解分析流程、分析數據及嘗試新想法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48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047288"/>
          </a:xfrm>
        </p:spPr>
        <p:txBody>
          <a:bodyPr>
            <a:normAutofit/>
          </a:bodyPr>
          <a:lstStyle/>
          <a:p>
            <a:r>
              <a:rPr lang="zh-CHT" altLang="en-US" dirty="0" smtClean="0"/>
              <a:t>請下載已抓好的</a:t>
            </a:r>
            <a:r>
              <a:rPr lang="en-US" altLang="zh-CHT" dirty="0" smtClean="0"/>
              <a:t>Twitter ES</a:t>
            </a:r>
            <a:r>
              <a:rPr lang="zh-CHT" altLang="en-US" dirty="0" smtClean="0"/>
              <a:t>檔案</a:t>
            </a:r>
            <a:r>
              <a:rPr lang="en-US" altLang="zh-CHT" dirty="0" smtClean="0"/>
              <a:t>(http://</a:t>
            </a:r>
            <a:r>
              <a:rPr lang="en-US" altLang="zh-CHT" dirty="0" err="1" smtClean="0"/>
              <a:t>goo.gl</a:t>
            </a:r>
            <a:r>
              <a:rPr lang="en-US" altLang="zh-CHT" dirty="0" smtClean="0"/>
              <a:t>/</a:t>
            </a:r>
            <a:r>
              <a:rPr lang="en-US" altLang="zh-CHT" dirty="0" err="1" smtClean="0"/>
              <a:t>apXktTcontent_copy</a:t>
            </a:r>
            <a:r>
              <a:rPr lang="en-US" altLang="zh-CHT" dirty="0" smtClean="0"/>
              <a:t>)</a:t>
            </a:r>
            <a:r>
              <a:rPr lang="zh-CHT" altLang="en-US" dirty="0" smtClean="0"/>
              <a:t>，選定十組以內關特定主題之關鍵字</a:t>
            </a:r>
            <a:r>
              <a:rPr lang="en-US" altLang="zh-CHT" dirty="0" smtClean="0"/>
              <a:t>(</a:t>
            </a:r>
            <a:r>
              <a:rPr lang="zh-CHT" altLang="en-US" dirty="0" smtClean="0"/>
              <a:t>如：</a:t>
            </a:r>
            <a:r>
              <a:rPr lang="en-US" altLang="zh-CHT" dirty="0" smtClean="0"/>
              <a:t>CVE</a:t>
            </a:r>
            <a:r>
              <a:rPr lang="zh-CHT" altLang="en-US" dirty="0" smtClean="0"/>
              <a:t>、</a:t>
            </a:r>
            <a:r>
              <a:rPr lang="en-US" altLang="zh-CHT" dirty="0" smtClean="0"/>
              <a:t>Vulnerability</a:t>
            </a:r>
            <a:r>
              <a:rPr lang="zh-CHT" altLang="en-US" dirty="0" smtClean="0"/>
              <a:t>、</a:t>
            </a:r>
            <a:r>
              <a:rPr lang="en-US" altLang="zh-CHT" dirty="0" smtClean="0"/>
              <a:t>Exploit</a:t>
            </a:r>
            <a:r>
              <a:rPr lang="zh-CHT" altLang="en-US" dirty="0" smtClean="0"/>
              <a:t>等</a:t>
            </a:r>
            <a:r>
              <a:rPr lang="en-US" altLang="zh-CHT" dirty="0" smtClean="0"/>
              <a:t>)</a:t>
            </a:r>
            <a:r>
              <a:rPr lang="zh-CHT" altLang="en-US" dirty="0" smtClean="0"/>
              <a:t>，對於關鍵字組進行蒐集，並選定蒐集時間範圍</a:t>
            </a:r>
            <a:endParaRPr lang="en-US" altLang="zh-CHT" dirty="0" smtClean="0"/>
          </a:p>
          <a:p>
            <a:endParaRPr lang="en-US" altLang="zh-CHT" dirty="0" smtClean="0"/>
          </a:p>
          <a:p>
            <a:r>
              <a:rPr lang="zh-TW" altLang="en-US" dirty="0" smtClean="0"/>
              <a:t>關鍵字：</a:t>
            </a:r>
            <a:r>
              <a:rPr lang="en-US" altLang="zh-TW" dirty="0" smtClean="0"/>
              <a:t>CEV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Exploit</a:t>
            </a:r>
          </a:p>
          <a:p>
            <a:r>
              <a:rPr lang="zh-TW" altLang="en-US" dirty="0" smtClean="0"/>
              <a:t>時間範圍：</a:t>
            </a:r>
            <a:r>
              <a:rPr lang="en-US" altLang="zh-TW" dirty="0" smtClean="0"/>
              <a:t>2014/9~2015/9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98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(a)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algn="ctr"/>
            <a:endParaRPr lang="en-US" altLang="zh-TW" sz="6400" dirty="0" smtClean="0"/>
          </a:p>
          <a:p>
            <a:pPr marL="0" indent="0" algn="ctr">
              <a:buNone/>
            </a:pPr>
            <a:r>
              <a:rPr lang="en-US" altLang="zh-TW" sz="10000" dirty="0" smtClean="0">
                <a:solidFill>
                  <a:srgbClr val="3366FF"/>
                </a:solidFill>
              </a:rPr>
              <a:t>279</a:t>
            </a:r>
            <a:endParaRPr lang="zh-TW" altLang="en-US" sz="10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8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(b)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nl-NL" dirty="0"/>
              <a:t>共計有多少</a:t>
            </a:r>
            <a:r>
              <a:rPr lang="nl-NL" altLang="zh-TW" dirty="0" err="1"/>
              <a:t>Tweets</a:t>
            </a:r>
            <a:r>
              <a:rPr lang="nl-NL" altLang="zh-TW" dirty="0" smtClean="0"/>
              <a:t>?</a:t>
            </a:r>
          </a:p>
          <a:p>
            <a:pPr marL="0" indent="0" algn="ctr">
              <a:buNone/>
            </a:pPr>
            <a:endParaRPr lang="en-US" altLang="zh-TW" sz="8000" dirty="0" smtClean="0"/>
          </a:p>
          <a:p>
            <a:pPr marL="0" indent="0" algn="ctr">
              <a:buNone/>
            </a:pPr>
            <a:r>
              <a:rPr lang="en-US" altLang="zh-TW" sz="8000" dirty="0" smtClean="0">
                <a:solidFill>
                  <a:srgbClr val="3366FF"/>
                </a:solidFill>
              </a:rPr>
              <a:t>3416</a:t>
            </a:r>
            <a:endParaRPr lang="zh-TW" altLang="en-US" sz="8000" dirty="0">
              <a:solidFill>
                <a:srgbClr val="3366FF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第二題</a:t>
            </a:r>
            <a:r>
              <a:rPr kumimoji="1" lang="en-US" altLang="zh-TW" dirty="0" smtClean="0"/>
              <a:t>(c)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</a:p>
          <a:p>
            <a:endParaRPr kumimoji="1" lang="zh-TW" altLang="en-US" dirty="0"/>
          </a:p>
        </p:txBody>
      </p:sp>
      <p:pic>
        <p:nvPicPr>
          <p:cNvPr id="5" name="圖片 4" descr="螢幕快照 2016-11-15 下午7.0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2229832"/>
            <a:ext cx="4723422" cy="39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市鎮.thmx</Template>
  <TotalTime>101</TotalTime>
  <Words>304</Words>
  <Application>Microsoft Macintosh PowerPoint</Application>
  <PresentationFormat>如螢幕大小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市鎮</vt:lpstr>
      <vt:lpstr>社群媒體分析實務</vt:lpstr>
      <vt:lpstr>第一題</vt:lpstr>
      <vt:lpstr>第一題(a)</vt:lpstr>
      <vt:lpstr>第一題(b)</vt:lpstr>
      <vt:lpstr>第一題(c)</vt:lpstr>
      <vt:lpstr>第二題</vt:lpstr>
      <vt:lpstr>第二題(a)</vt:lpstr>
      <vt:lpstr>第二題(b)</vt:lpstr>
      <vt:lpstr>第二題(c)</vt:lpstr>
      <vt:lpstr>第二題(d)</vt:lpstr>
      <vt:lpstr>第二題(e)</vt:lpstr>
      <vt:lpstr>第二題(f)</vt:lpstr>
      <vt:lpstr>第二題(g)</vt:lpstr>
      <vt:lpstr>第三題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社群媒體分析實務</dc:title>
  <dc:creator>apple</dc:creator>
  <cp:lastModifiedBy>apple</cp:lastModifiedBy>
  <cp:revision>67</cp:revision>
  <dcterms:created xsi:type="dcterms:W3CDTF">2016-11-15T10:45:51Z</dcterms:created>
  <dcterms:modified xsi:type="dcterms:W3CDTF">2016-11-15T12:27:10Z</dcterms:modified>
</cp:coreProperties>
</file>