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-320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0186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171450"/>
            <a:ext cx="2057400" cy="1529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1" y="1489472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1" y="3123724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6" y="171450"/>
            <a:ext cx="3451225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3255264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6" y="204788"/>
            <a:ext cx="4597399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800351"/>
            <a:ext cx="325526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6" y="4817689"/>
            <a:ext cx="3316941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343150"/>
            <a:ext cx="3898272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3460658" cy="47589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2996803"/>
            <a:ext cx="3898272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0110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3318061"/>
            <a:ext cx="6191157" cy="62528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637838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6" y="3943350"/>
            <a:ext cx="6191157" cy="6643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3474594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6387167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6181611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6179566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46481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1205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3401568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423545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1928812"/>
            <a:ext cx="4016633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401530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25907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3401045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1786247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1786247"/>
            <a:ext cx="2057400" cy="31409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張含標題圖片，Alt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343150"/>
            <a:ext cx="3108960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73936"/>
            <a:ext cx="424011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996803"/>
            <a:ext cx="3108960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361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716056"/>
            <a:ext cx="681318" cy="3878567"/>
          </a:xfrm>
        </p:spPr>
        <p:txBody>
          <a:bodyPr vert="eaVert" anchor="t" anchorCtr="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9067"/>
            <a:ext cx="6858000" cy="388865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8625725" y="352001"/>
            <a:ext cx="1956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物件，Alt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00853"/>
            <a:ext cx="7556313" cy="746312"/>
          </a:xfrm>
        </p:spPr>
        <p:txBody>
          <a:bodyPr anchor="b" anchorCtr="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847165"/>
            <a:ext cx="7558960" cy="58102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含 2 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308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334621"/>
            <a:ext cx="3086100" cy="1530679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171450"/>
            <a:ext cx="820093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343151"/>
            <a:ext cx="5638800" cy="1021556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371851"/>
            <a:ext cx="5638800" cy="112514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4686581"/>
            <a:ext cx="1474694" cy="27384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4686581"/>
            <a:ext cx="56388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4686581"/>
            <a:ext cx="554038" cy="273844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3" y="2333066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1" y="171450"/>
            <a:ext cx="212725" cy="47589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，上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8" y="3123724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181676"/>
            <a:ext cx="554038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363070"/>
            <a:ext cx="7556313" cy="837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485901"/>
            <a:ext cx="7556313" cy="310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481768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4817689"/>
            <a:ext cx="612289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181676"/>
            <a:ext cx="5540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  <p:sldLayoutId id="2147483844" r:id="rId20"/>
    <p:sldLayoutId id="2147483845" r:id="rId2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社群媒體分析</a:t>
            </a:r>
            <a:r>
              <a:rPr lang="zh-TW" dirty="0" smtClean="0"/>
              <a:t>期末報告</a:t>
            </a:r>
            <a:endParaRPr lang="zh-TW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姓</a:t>
            </a:r>
            <a:r>
              <a:rPr lang="zh-TW" altLang="en-US" dirty="0"/>
              <a:t>名</a:t>
            </a:r>
            <a:r>
              <a:rPr lang="zh-TW" dirty="0" smtClean="0"/>
              <a:t>：</a:t>
            </a:r>
            <a:r>
              <a:rPr lang="zh-TW" altLang="en-US" dirty="0" smtClean="0"/>
              <a:t>謝奇元</a:t>
            </a:r>
            <a:endParaRPr lang="en-US" altLang="zh-TW" dirty="0"/>
          </a:p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學號：</a:t>
            </a:r>
            <a:r>
              <a:rPr lang="en-US" altLang="zh-TW" dirty="0" smtClean="0"/>
              <a:t>M10510536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日期：</a:t>
            </a:r>
            <a:r>
              <a:rPr lang="en-US" altLang="zh-TW" dirty="0" smtClean="0"/>
              <a:t>2017/01/15</a:t>
            </a:r>
          </a:p>
          <a:p>
            <a:pPr lvl="0">
              <a:spcBef>
                <a:spcPts val="0"/>
              </a:spcBef>
              <a:buNone/>
            </a:pPr>
            <a:endParaRPr 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smtClean="0"/>
              <a:t>Samsung, Sony, HTC</a:t>
            </a:r>
            <a:r>
              <a:rPr lang="zh-TW" dirty="0" smtClean="0"/>
              <a:t>)</a:t>
            </a:r>
            <a:r>
              <a:rPr lang="en-US" altLang="zh-TW" sz="2400" dirty="0" smtClean="0"/>
              <a:t>-like</a:t>
            </a:r>
            <a:endParaRPr lang="zh-TW" sz="2400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pic>
        <p:nvPicPr>
          <p:cNvPr id="2" name="圖片 1" descr="螢幕快照 2017-01-16 下午9.58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84" y="1227280"/>
            <a:ext cx="5390156" cy="369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資料分析結果 (1~2頁)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革命尚未成功，我會繼續完成這項有趣的作業的！</a:t>
            </a:r>
            <a:endParaRPr lang="zh-TW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結語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這份作業讓我們學習到當我們遇到大量資料時，一定要先看清楚資料結構，這樣在撈資料下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指令時會比較清楚方向。還有對於一個有用的分析需要哪些類型的資料。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這份作業讓我們體會到，生活上的很多事物就像數學一樣，某些特質特性，很多很多的巧合正等著我們去發現。</a:t>
            </a:r>
            <a:endParaRPr lang="zh-TW" dirty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目前還沒完全分析完</a:t>
            </a:r>
            <a:r>
              <a:rPr lang="en-US" altLang="zh-TW" dirty="0" smtClean="0"/>
              <a:t>OTL</a:t>
            </a:r>
            <a:endParaRPr lang="zh-TW" dirty="0"/>
          </a:p>
          <a:p>
            <a:pPr marL="457200" lvl="0" indent="-228600">
              <a:spcBef>
                <a:spcPts val="0"/>
              </a:spcBef>
            </a:pPr>
            <a:r>
              <a:rPr lang="zh-TW" altLang="en-US" dirty="0" smtClean="0"/>
              <a:t>我好想撈自己想撈的資料喔，然後做分析，之前有撈過自己的資料做貼文的管理。</a:t>
            </a:r>
            <a:endParaRPr lang="zh-TW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報告大綱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背景與觀察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分析方法與目的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資料統計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資料分析結果</a:t>
            </a:r>
          </a:p>
          <a:p>
            <a:pPr marL="457200" lvl="0" indent="-228600">
              <a:spcBef>
                <a:spcPts val="0"/>
              </a:spcBef>
            </a:pPr>
            <a:r>
              <a:rPr lang="zh-TW"/>
              <a:t>結論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背景與觀察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我選定了</a:t>
            </a:r>
            <a:r>
              <a:rPr lang="en-US" altLang="zh-TW" dirty="0" smtClean="0"/>
              <a:t>Samsung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Sony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HTC </a:t>
            </a:r>
            <a:r>
              <a:rPr lang="zh-TW" altLang="en-US" dirty="0" smtClean="0"/>
              <a:t>三大手機廠商的粉絲專頁來做分析比較，透過觀察廣告內容來判斷。究竟是怎麼樣的內容會吸引粉絲們想要回應或與親朋好友分享呢？是功能、外觀、還是單純的忠實粉絲呢？</a:t>
            </a:r>
            <a:endParaRPr lang="zh-TW" dirty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閱讀粉絲專頁的過程中看見一些現象或特性，</a:t>
            </a:r>
            <a:r>
              <a:rPr lang="zh-TW" dirty="0" smtClean="0"/>
              <a:t>例如</a:t>
            </a:r>
            <a:r>
              <a:rPr lang="zh-TW" dirty="0"/>
              <a:t>：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altLang="en-US" dirty="0" smtClean="0"/>
              <a:t>粉絲們會回答問題</a:t>
            </a:r>
            <a:endParaRPr lang="zh-TW" dirty="0"/>
          </a:p>
          <a:p>
            <a:pPr marL="914400" lvl="1" indent="-228600" rtl="0">
              <a:spcBef>
                <a:spcPts val="0"/>
              </a:spcBef>
            </a:pPr>
            <a:r>
              <a:rPr lang="zh-TW" altLang="en-US" dirty="0" smtClean="0"/>
              <a:t>抽獎活動</a:t>
            </a:r>
            <a:endParaRPr lang="en-US" altLang="zh-TW" dirty="0"/>
          </a:p>
          <a:p>
            <a:pPr marL="914400" lvl="1" indent="-228600" rtl="0">
              <a:spcBef>
                <a:spcPts val="0"/>
              </a:spcBef>
            </a:pPr>
            <a:r>
              <a:rPr lang="zh-TW" altLang="en-US" dirty="0" smtClean="0"/>
              <a:t>與其他廠商合作</a:t>
            </a:r>
            <a:endParaRPr lang="zh-TW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背景與觀察- 觀察案例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69250"/>
            <a:ext cx="8520600" cy="94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以下是從三大手機廠商粉絲專頁收取最多回應的文章，抽獎好像比較容易吸引到大家的注意！</a:t>
            </a:r>
            <a:endParaRPr lang="zh-TW" sz="1500" dirty="0" smtClean="0"/>
          </a:p>
          <a:p>
            <a:pPr marL="914400" lvl="1" indent="-228600">
              <a:spcBef>
                <a:spcPts val="0"/>
              </a:spcBef>
            </a:pPr>
            <a:r>
              <a:rPr lang="zh-TW" altLang="en-US" sz="1500" dirty="0" smtClean="0"/>
              <a:t>密密麻麻的文字說明</a:t>
            </a:r>
            <a:endParaRPr lang="en-US" altLang="zh-TW" sz="1500" dirty="0" smtClean="0"/>
          </a:p>
          <a:p>
            <a:pPr marL="914400" lvl="1" indent="-228600">
              <a:spcBef>
                <a:spcPts val="0"/>
              </a:spcBef>
            </a:pPr>
            <a:r>
              <a:rPr lang="zh-TW" altLang="en-US" sz="1500" dirty="0" smtClean="0"/>
              <a:t>最簡單的互動</a:t>
            </a:r>
            <a:endParaRPr lang="en-US" altLang="zh-TW" sz="1500" dirty="0" smtClean="0"/>
          </a:p>
          <a:p>
            <a:pPr marL="914400" lvl="1" indent="-228600">
              <a:spcBef>
                <a:spcPts val="0"/>
              </a:spcBef>
            </a:pPr>
            <a:r>
              <a:rPr lang="zh-TW" altLang="en-US" sz="1500" dirty="0" smtClean="0"/>
              <a:t>第一次也能參與上手的活動</a:t>
            </a:r>
            <a:endParaRPr lang="zh-TW" sz="1500" dirty="0"/>
          </a:p>
        </p:txBody>
      </p:sp>
      <p:pic>
        <p:nvPicPr>
          <p:cNvPr id="2" name="圖片 1" descr="螢幕快照 2017-01-15 下午8.02.1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4"/>
          <a:stretch/>
        </p:blipFill>
        <p:spPr>
          <a:xfrm>
            <a:off x="1260900" y="2582404"/>
            <a:ext cx="1896413" cy="2411948"/>
          </a:xfrm>
          <a:prstGeom prst="rect">
            <a:avLst/>
          </a:prstGeom>
        </p:spPr>
      </p:pic>
      <p:pic>
        <p:nvPicPr>
          <p:cNvPr id="3" name="圖片 2" descr="螢幕快照 2017-01-15 下午8.02.3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6"/>
          <a:stretch/>
        </p:blipFill>
        <p:spPr>
          <a:xfrm>
            <a:off x="3621970" y="2582404"/>
            <a:ext cx="1885355" cy="2403425"/>
          </a:xfrm>
          <a:prstGeom prst="rect">
            <a:avLst/>
          </a:prstGeom>
        </p:spPr>
      </p:pic>
      <p:pic>
        <p:nvPicPr>
          <p:cNvPr id="4" name="圖片 3" descr="螢幕快照 2017-01-15 下午8.03.1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9"/>
          <a:stretch/>
        </p:blipFill>
        <p:spPr>
          <a:xfrm>
            <a:off x="6104606" y="2573881"/>
            <a:ext cx="1809440" cy="2446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分析方法與目的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 smtClean="0"/>
              <a:t>採用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儲存資料，資料是透過</a:t>
            </a:r>
            <a:r>
              <a:rPr lang="en-US" altLang="zh-TW" dirty="0" smtClean="0"/>
              <a:t>Facebook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 Graph API</a:t>
            </a:r>
            <a:r>
              <a:rPr lang="zh-TW" altLang="en-US" dirty="0" smtClean="0"/>
              <a:t>，透過粉絲專頁的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可以將粉絲專頁的文章、按讚內容儲存回來。</a:t>
            </a:r>
            <a:endParaRPr lang="zh-TW" dirty="0"/>
          </a:p>
          <a:p>
            <a:pPr marL="457200" lvl="0" indent="-228600">
              <a:spcBef>
                <a:spcPts val="0"/>
              </a:spcBef>
            </a:pPr>
            <a:r>
              <a:rPr lang="zh-TW" dirty="0"/>
              <a:t>分析</a:t>
            </a:r>
            <a:r>
              <a:rPr lang="zh-TW" dirty="0" smtClean="0"/>
              <a:t>目的是要探討</a:t>
            </a:r>
            <a:r>
              <a:rPr lang="en-US" altLang="zh-TW" dirty="0" smtClean="0"/>
              <a:t>『</a:t>
            </a:r>
            <a:r>
              <a:rPr lang="zh-TW" altLang="en-US" dirty="0" smtClean="0"/>
              <a:t>抽獎</a:t>
            </a:r>
            <a:r>
              <a:rPr lang="en-US" altLang="zh-TW" dirty="0" smtClean="0"/>
              <a:t>』</a:t>
            </a:r>
            <a:r>
              <a:rPr lang="zh-TW" dirty="0" smtClean="0"/>
              <a:t>現象是否從資料可以看得到</a:t>
            </a:r>
            <a:endParaRPr lang="zh-TW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smtClean="0"/>
              <a:t>Samsung Comment</a:t>
            </a:r>
            <a:r>
              <a:rPr lang="zh-TW" dirty="0" smtClean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pic>
        <p:nvPicPr>
          <p:cNvPr id="2" name="圖片 1" descr="螢幕快照 2017-01-15 下午11.19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1" y="1182077"/>
            <a:ext cx="3639038" cy="3639038"/>
          </a:xfrm>
          <a:prstGeom prst="rect">
            <a:avLst/>
          </a:prstGeom>
        </p:spPr>
      </p:pic>
      <p:pic>
        <p:nvPicPr>
          <p:cNvPr id="3" name="圖片 2" descr="螢幕快照 2017-01-15 下午11.19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23" y="1258354"/>
            <a:ext cx="5119077" cy="3586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smtClean="0"/>
              <a:t>Sony Comment</a:t>
            </a:r>
            <a:r>
              <a:rPr lang="zh-TW" dirty="0" smtClean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pic>
        <p:nvPicPr>
          <p:cNvPr id="6" name="圖片 5" descr="螢幕快照 2017-01-15 下午11.19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6" y="1159693"/>
            <a:ext cx="3764990" cy="3661422"/>
          </a:xfrm>
          <a:prstGeom prst="rect">
            <a:avLst/>
          </a:prstGeom>
        </p:spPr>
      </p:pic>
      <p:pic>
        <p:nvPicPr>
          <p:cNvPr id="4" name="圖片 3" descr="螢幕快照 2017-01-15 下午11.19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28" y="1251857"/>
            <a:ext cx="4916152" cy="341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4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smtClean="0"/>
              <a:t>HTC Comment</a:t>
            </a:r>
            <a:r>
              <a:rPr lang="zh-TW" dirty="0" smtClean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pic>
        <p:nvPicPr>
          <p:cNvPr id="5" name="圖片 4" descr="螢幕快照 2017-01-15 下午11.19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4" y="1172308"/>
            <a:ext cx="3429658" cy="3395476"/>
          </a:xfrm>
          <a:prstGeom prst="rect">
            <a:avLst/>
          </a:prstGeom>
        </p:spPr>
      </p:pic>
      <p:pic>
        <p:nvPicPr>
          <p:cNvPr id="6" name="圖片 5" descr="螢幕快照 2017-01-15 下午11.20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31" y="1133526"/>
            <a:ext cx="5035840" cy="35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4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smtClean="0"/>
              <a:t>Samsung, Sony, HTC</a:t>
            </a:r>
            <a:r>
              <a:rPr lang="zh-TW" dirty="0" smtClean="0"/>
              <a:t>)</a:t>
            </a:r>
            <a:r>
              <a:rPr lang="en-US" altLang="zh-TW" sz="2400" dirty="0" smtClean="0"/>
              <a:t>-comment</a:t>
            </a:r>
            <a:endParaRPr lang="zh-TW" sz="2400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pic>
        <p:nvPicPr>
          <p:cNvPr id="4" name="圖片 3" descr="螢幕快照 2017-01-15 下午11.1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55" y="1191846"/>
            <a:ext cx="5801850" cy="39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4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優勢">
  <a:themeElements>
    <a:clrScheme name="優勢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優勢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優勢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優勢.thmx</Template>
  <TotalTime>211</TotalTime>
  <Words>253</Words>
  <Application>Microsoft Macintosh PowerPoint</Application>
  <PresentationFormat>如螢幕大小 (16:9)</PresentationFormat>
  <Paragraphs>36</Paragraphs>
  <Slides>12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優勢</vt:lpstr>
      <vt:lpstr>社群媒體分析期末報告</vt:lpstr>
      <vt:lpstr>報告大綱</vt:lpstr>
      <vt:lpstr>背景與觀察</vt:lpstr>
      <vt:lpstr>背景與觀察- 觀察案例</vt:lpstr>
      <vt:lpstr>分析方法與目的</vt:lpstr>
      <vt:lpstr>資料統計 (Samsung Comment)</vt:lpstr>
      <vt:lpstr>資料統計 (Sony Comment)</vt:lpstr>
      <vt:lpstr>資料統計 (HTC Comment)</vt:lpstr>
      <vt:lpstr>資料統計 (Samsung, Sony, HTC)-comment</vt:lpstr>
      <vt:lpstr>資料統計 (Samsung, Sony, HTC)-like</vt:lpstr>
      <vt:lpstr>資料分析結果 (1~2頁)</vt:lpstr>
      <vt:lpstr>結語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社群媒體分析期末報告 (範本)</dc:title>
  <cp:lastModifiedBy>apple</cp:lastModifiedBy>
  <cp:revision>25</cp:revision>
  <dcterms:modified xsi:type="dcterms:W3CDTF">2017-01-16T14:00:52Z</dcterms:modified>
</cp:coreProperties>
</file>