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25" r:id="rId2"/>
    <p:sldId id="926" r:id="rId3"/>
    <p:sldId id="927" r:id="rId4"/>
    <p:sldId id="923" r:id="rId5"/>
    <p:sldId id="928" r:id="rId6"/>
    <p:sldId id="901" r:id="rId7"/>
    <p:sldId id="903" r:id="rId8"/>
    <p:sldId id="899" r:id="rId9"/>
    <p:sldId id="904" r:id="rId10"/>
    <p:sldId id="900" r:id="rId11"/>
    <p:sldId id="929" r:id="rId12"/>
    <p:sldId id="911" r:id="rId13"/>
    <p:sldId id="908" r:id="rId14"/>
    <p:sldId id="920" r:id="rId15"/>
    <p:sldId id="913" r:id="rId16"/>
    <p:sldId id="912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2373" autoAdjust="0"/>
  </p:normalViewPr>
  <p:slideViewPr>
    <p:cSldViewPr snapToGrid="0" showGuides="1">
      <p:cViewPr varScale="1">
        <p:scale>
          <a:sx n="85" d="100"/>
          <a:sy n="85" d="100"/>
        </p:scale>
        <p:origin x="-1176" y="-90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8148320" y="6381308"/>
            <a:ext cx="88817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tinyurl.com/eim-1920-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2020/21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3199427" y="3429000"/>
              <a:ext cx="2589970" cy="1556177"/>
              <a:chOff x="3199427" y="3429000"/>
              <a:chExt cx="2589970" cy="1556177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49237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3199427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707" name="Formel" r:id="rId5" imgW="67810320" imgH="16247160" progId="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8" name="Formel" r:id="rId6" imgW="2057400" imgH="482600" progId="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9" name="Formel" r:id="rId7" imgW="4152900" imgH="914400" progId="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10" name="Formel" r:id="rId8" imgW="2057400" imgH="482600" progId="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26" name="Formel" r:id="rId3" imgW="723586" imgH="241195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27" name="Formel" r:id="rId4" imgW="2184400" imgH="241300" progId="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28" name="Formel" r:id="rId5" imgW="1802160" imgH="292320" progId="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29" name="Formel" r:id="rId6" imgW="1548728" imgH="241195" progId="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30" name="Formel" r:id="rId11" imgW="1028254" imgH="482391" progId="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31" name="Formel" r:id="rId12" imgW="774364" imgH="482391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2020/21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  <p:grpSp>
        <p:nvGrpSpPr>
          <p:cNvPr id="8" name="Gruppieren 8"/>
          <p:cNvGrpSpPr/>
          <p:nvPr/>
        </p:nvGrpSpPr>
        <p:grpSpPr>
          <a:xfrm>
            <a:off x="3545108" y="4866265"/>
            <a:ext cx="2578819" cy="1556177"/>
            <a:chOff x="3545108" y="3429000"/>
            <a:chExt cx="2578819" cy="1556177"/>
          </a:xfrm>
        </p:grpSpPr>
        <p:pic>
          <p:nvPicPr>
            <p:cNvPr id="9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3767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Ellipse 11"/>
            <p:cNvSpPr/>
            <p:nvPr/>
          </p:nvSpPr>
          <p:spPr bwMode="auto">
            <a:xfrm>
              <a:off x="354510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2020/21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3545108" y="4866265"/>
            <a:ext cx="2578819" cy="1556177"/>
            <a:chOff x="3545108" y="3429000"/>
            <a:chExt cx="2578819" cy="1556177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3767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354510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Wachstum  unter Umwelteinwirkung und logistisches Wachstum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334784" y="4775594"/>
            <a:ext cx="8685391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>
            <a:spAutoFit/>
          </a:bodyPr>
          <a:lstStyle/>
          <a:p>
            <a:r>
              <a:rPr lang="de-DE" sz="4400" b="1" dirty="0" smtClean="0">
                <a:hlinkClick r:id="rId4"/>
              </a:rPr>
              <a:t>https://tinyurl.com/eim-1920-3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56322" name="Formel" r:id="rId4" imgW="26791560" imgH="649116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56323" name="Formel" r:id="rId5" imgW="38569320" imgH="14621400" progId="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/>
      <p:bldP spid="1054" grpId="0"/>
      <p:bldP spid="1061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7" name="Formel" r:id="rId6" imgW="43442640" imgH="7304400" progId="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3769730003"/>
              </p:ext>
            </p:extLst>
          </p:nvPr>
        </p:nvGraphicFramePr>
        <p:xfrm>
          <a:off x="5816600" y="1466850"/>
          <a:ext cx="2162175" cy="612775"/>
        </p:xfrm>
        <a:graphic>
          <a:graphicData uri="http://schemas.openxmlformats.org/presentationml/2006/ole">
            <p:oleObj spid="_x0000_s24589" name="Formel" r:id="rId5" imgW="1523880" imgH="431640" progId="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982711806"/>
              </p:ext>
            </p:extLst>
          </p:nvPr>
        </p:nvGraphicFramePr>
        <p:xfrm>
          <a:off x="758825" y="1520825"/>
          <a:ext cx="2678113" cy="395288"/>
        </p:xfrm>
        <a:graphic>
          <a:graphicData uri="http://schemas.openxmlformats.org/presentationml/2006/ole">
            <p:oleObj spid="_x0000_s24590" name="Formel" r:id="rId6" imgW="1549080" imgH="228600" progId="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Bildschirmpräsentation (4:3)</PresentationFormat>
  <Paragraphs>175</Paragraphs>
  <Slides>16</Slides>
  <Notes>8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Exponentielles Wachstum - Merkmale</vt:lpstr>
      <vt:lpstr>Vergleich mit Beobachtungen</vt:lpstr>
      <vt:lpstr>Wachstum unter Umwelteinwirkungen</vt:lpstr>
      <vt:lpstr>Vergleich mit Beobachtungen</vt:lpstr>
      <vt:lpstr>Logistisches Wachstum - Merkmale</vt:lpstr>
      <vt:lpstr>Logistisches Wachstum – seltsame Effekte</vt:lpstr>
      <vt:lpstr>Folie 11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7533</cp:revision>
  <cp:lastPrinted>2008-04-07T13:32:56Z</cp:lastPrinted>
  <dcterms:created xsi:type="dcterms:W3CDTF">2002-11-14T10:27:51Z</dcterms:created>
  <dcterms:modified xsi:type="dcterms:W3CDTF">2020-12-15T13:58:57Z</dcterms:modified>
</cp:coreProperties>
</file>