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3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9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3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5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7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6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99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1254F7-36A1-4875-8824-7844FF48C59D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71A03B-0AF2-4698-8401-D319D285B38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9C3DC-4827-3229-4F43-B04A1BD55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621A5B-8B71-394F-A8D9-BBB7037B5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Heiter </a:t>
            </a:r>
            <a:r>
              <a:rPr lang="pt-BR" dirty="0" err="1"/>
              <a:t>Paganin</a:t>
            </a:r>
            <a:r>
              <a:rPr lang="pt-BR" dirty="0"/>
              <a:t> Malagoli</a:t>
            </a:r>
          </a:p>
        </p:txBody>
      </p:sp>
    </p:spTree>
    <p:extLst>
      <p:ext uri="{BB962C8B-B14F-4D97-AF65-F5344CB8AC3E}">
        <p14:creationId xmlns:p14="http://schemas.microsoft.com/office/powerpoint/2010/main" val="256001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4BDCE-6B0C-1B6E-43F9-6BC61879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B9762-2A52-6827-0BC6-9516BCD3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Arrow </a:t>
            </a:r>
            <a:r>
              <a:rPr lang="pt-BR" dirty="0" err="1"/>
              <a:t>Function</a:t>
            </a:r>
            <a:endParaRPr lang="pt-BR" dirty="0"/>
          </a:p>
          <a:p>
            <a:r>
              <a:rPr lang="pt-BR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403740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33B12-75E8-CD35-71D4-1158FD09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3C16D-BE10-BC6E-0CA8-45228445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programação que roda no Navegador do usuário(front-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r>
              <a:rPr lang="pt-BR" dirty="0"/>
              <a:t>Permite criar conteúdos que atualizam dinamicamente</a:t>
            </a:r>
          </a:p>
          <a:p>
            <a:r>
              <a:rPr lang="pt-BR" dirty="0"/>
              <a:t>Terceira camada do desenvolvimento web/front-</a:t>
            </a:r>
            <a:r>
              <a:rPr lang="pt-BR" dirty="0" err="1"/>
              <a:t>end</a:t>
            </a:r>
            <a:endParaRPr lang="pt-BR" dirty="0"/>
          </a:p>
          <a:p>
            <a:r>
              <a:rPr lang="pt-BR" dirty="0"/>
              <a:t>Navegadores de Internet interpretam HTML,JS</a:t>
            </a:r>
          </a:p>
        </p:txBody>
      </p:sp>
    </p:spTree>
    <p:extLst>
      <p:ext uri="{BB962C8B-B14F-4D97-AF65-F5344CB8AC3E}">
        <p14:creationId xmlns:p14="http://schemas.microsoft.com/office/powerpoint/2010/main" val="109298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060BA-B6C8-289B-78B1-1586B844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Arrow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40D01-DC5F-95E0-962D-6FB7EC58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JavaScripts</a:t>
            </a:r>
            <a:r>
              <a:rPr lang="pt-BR" dirty="0"/>
              <a:t> as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 nos permitem escrever uma função de maneira mais curta</a:t>
            </a:r>
          </a:p>
          <a:p>
            <a:r>
              <a:rPr lang="pt-BR" dirty="0"/>
              <a:t>Sem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 err="1"/>
              <a:t>hello</a:t>
            </a:r>
            <a:r>
              <a:rPr lang="pt-BR" dirty="0"/>
              <a:t> = </a:t>
            </a:r>
            <a:r>
              <a:rPr lang="pt-BR" dirty="0" err="1"/>
              <a:t>function</a:t>
            </a:r>
            <a:r>
              <a:rPr lang="pt-BR" dirty="0"/>
              <a:t>(){</a:t>
            </a:r>
            <a:r>
              <a:rPr lang="pt-BR" dirty="0" err="1"/>
              <a:t>return</a:t>
            </a:r>
            <a:r>
              <a:rPr lang="pt-BR" dirty="0"/>
              <a:t> “</a:t>
            </a:r>
            <a:r>
              <a:rPr lang="pt-BR" dirty="0" err="1"/>
              <a:t>Ola</a:t>
            </a:r>
            <a:r>
              <a:rPr lang="pt-BR" dirty="0"/>
              <a:t> mundo”;}</a:t>
            </a:r>
            <a:br>
              <a:rPr lang="pt-BR" dirty="0"/>
            </a:br>
            <a:r>
              <a:rPr lang="pt-BR" dirty="0" err="1"/>
              <a:t>hello</a:t>
            </a:r>
            <a:r>
              <a:rPr lang="pt-BR" dirty="0"/>
              <a:t> = </a:t>
            </a:r>
            <a:r>
              <a:rPr lang="pt-BR" dirty="0" err="1"/>
              <a:t>function</a:t>
            </a:r>
            <a:r>
              <a:rPr lang="pt-BR" dirty="0"/>
              <a:t>(</a:t>
            </a:r>
            <a:r>
              <a:rPr lang="pt-BR" dirty="0" err="1"/>
              <a:t>val</a:t>
            </a:r>
            <a:r>
              <a:rPr lang="pt-BR" dirty="0"/>
              <a:t>){</a:t>
            </a:r>
            <a:r>
              <a:rPr lang="pt-BR" dirty="0" err="1"/>
              <a:t>return</a:t>
            </a:r>
            <a:r>
              <a:rPr lang="pt-BR" dirty="0"/>
              <a:t> “</a:t>
            </a:r>
            <a:r>
              <a:rPr lang="pt-BR" dirty="0" err="1"/>
              <a:t>Ola</a:t>
            </a:r>
            <a:r>
              <a:rPr lang="pt-BR" dirty="0"/>
              <a:t> ”+</a:t>
            </a:r>
            <a:r>
              <a:rPr lang="pt-BR" dirty="0" err="1"/>
              <a:t>val</a:t>
            </a:r>
            <a:r>
              <a:rPr lang="pt-BR" dirty="0"/>
              <a:t>;}</a:t>
            </a:r>
          </a:p>
          <a:p>
            <a:r>
              <a:rPr lang="pt-BR" dirty="0"/>
              <a:t>Com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br>
              <a:rPr lang="pt-BR" dirty="0"/>
            </a:br>
            <a:r>
              <a:rPr lang="pt-BR" dirty="0" err="1"/>
              <a:t>hello</a:t>
            </a:r>
            <a:r>
              <a:rPr lang="pt-BR" dirty="0"/>
              <a:t> = () =&gt; {</a:t>
            </a:r>
            <a:r>
              <a:rPr lang="pt-BR" dirty="0" err="1"/>
              <a:t>return</a:t>
            </a:r>
            <a:r>
              <a:rPr lang="pt-BR" dirty="0"/>
              <a:t> “Olá mundo”;}</a:t>
            </a:r>
            <a:br>
              <a:rPr lang="pt-BR" dirty="0"/>
            </a:br>
            <a:r>
              <a:rPr lang="pt-BR" dirty="0" err="1"/>
              <a:t>hello</a:t>
            </a:r>
            <a:r>
              <a:rPr lang="pt-BR" dirty="0"/>
              <a:t> = </a:t>
            </a:r>
            <a:r>
              <a:rPr lang="pt-BR" dirty="0" err="1"/>
              <a:t>val</a:t>
            </a:r>
            <a:r>
              <a:rPr lang="pt-BR" dirty="0"/>
              <a:t> =&gt; “</a:t>
            </a:r>
            <a:r>
              <a:rPr lang="pt-BR" dirty="0" err="1"/>
              <a:t>Ola</a:t>
            </a:r>
            <a:r>
              <a:rPr lang="pt-BR" dirty="0"/>
              <a:t> " + </a:t>
            </a:r>
            <a:r>
              <a:rPr lang="pt-BR" dirty="0" err="1"/>
              <a:t>val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99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48EC7-D5B8-1C24-C94A-F187EE60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14BA2-3E2B-87D8-8E5D-5375C9B6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DOM(Document Object Model) é o HTML </a:t>
            </a:r>
            <a:r>
              <a:rPr lang="en-US" dirty="0" err="1"/>
              <a:t>convertido</a:t>
            </a:r>
            <a:r>
              <a:rPr lang="en-US" dirty="0"/>
              <a:t> para um </a:t>
            </a:r>
            <a:r>
              <a:rPr lang="en-US" dirty="0" err="1"/>
              <a:t>objeto</a:t>
            </a:r>
            <a:r>
              <a:rPr lang="en-US" dirty="0"/>
              <a:t> JavaScript</a:t>
            </a:r>
          </a:p>
          <a:p>
            <a:r>
              <a:rPr lang="en-US" dirty="0"/>
              <a:t>API que </a:t>
            </a:r>
            <a:r>
              <a:rPr lang="en-US" dirty="0" err="1"/>
              <a:t>interage</a:t>
            </a:r>
            <a:r>
              <a:rPr lang="en-US" dirty="0"/>
              <a:t> com HTML</a:t>
            </a:r>
          </a:p>
          <a:p>
            <a:r>
              <a:rPr lang="en-US" dirty="0"/>
              <a:t>JavaScript </a:t>
            </a:r>
            <a:r>
              <a:rPr lang="en-US" dirty="0" err="1"/>
              <a:t>Utiliza</a:t>
            </a:r>
            <a:r>
              <a:rPr lang="en-US" dirty="0"/>
              <a:t> a DOM para se </a:t>
            </a:r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HTML e </a:t>
            </a:r>
            <a:r>
              <a:rPr lang="en-US" dirty="0" err="1"/>
              <a:t>manipula</a:t>
            </a:r>
            <a:r>
              <a:rPr lang="en-US" dirty="0"/>
              <a:t>-lo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02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8B2929-433E-DD9D-E34B-F178C301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/>
              <a:t>DOM</a:t>
            </a:r>
            <a:endParaRPr lang="pt-BR" dirty="0"/>
          </a:p>
        </p:txBody>
      </p:sp>
      <p:pic>
        <p:nvPicPr>
          <p:cNvPr id="1028" name="Picture 4" descr="Para iniciantes">
            <a:extLst>
              <a:ext uri="{FF2B5EF4-FFF2-40B4-BE49-F238E27FC236}">
                <a16:creationId xmlns:a16="http://schemas.microsoft.com/office/drawing/2014/main" id="{4F70D54E-2CB7-FA75-2B5E-7A30A458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77073"/>
            <a:ext cx="5451627" cy="29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1E226B-3023-23D3-3BE5-B583BB55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Como a estrutura de dados do DOM é de tipo arvore ele percorre os nós utilizando </a:t>
            </a:r>
            <a:r>
              <a:rPr lang="pt-BR" dirty="0" err="1"/>
              <a:t>Document</a:t>
            </a:r>
            <a:r>
              <a:rPr lang="pt-BR" dirty="0"/>
              <a:t>.</a:t>
            </a:r>
          </a:p>
          <a:p>
            <a:r>
              <a:rPr lang="pt-BR" dirty="0"/>
              <a:t>Por este motivo  os comandos do DOM começam com </a:t>
            </a:r>
            <a:r>
              <a:rPr lang="pt-BR" dirty="0" err="1"/>
              <a:t>document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 err="1"/>
              <a:t>document.getElementbyId</a:t>
            </a:r>
            <a:r>
              <a:rPr lang="pt-BR" dirty="0"/>
              <a:t>(): Pegue o elemento do documento com id X</a:t>
            </a:r>
            <a:br>
              <a:rPr lang="pt-BR" dirty="0"/>
            </a:br>
            <a:r>
              <a:rPr lang="pt-BR" dirty="0" err="1"/>
              <a:t>document.querySelector</a:t>
            </a:r>
            <a:r>
              <a:rPr lang="pt-BR" dirty="0"/>
              <a:t>(): Pegue o elemento do documento com </a:t>
            </a:r>
            <a:r>
              <a:rPr lang="pt-BR" dirty="0" err="1"/>
              <a:t>tag</a:t>
            </a:r>
            <a:r>
              <a:rPr lang="pt-BR"/>
              <a:t> X</a:t>
            </a:r>
            <a:endParaRPr lang="pt-BR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833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203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Retrospectiva</vt:lpstr>
      <vt:lpstr>JavaScript</vt:lpstr>
      <vt:lpstr>Sumário</vt:lpstr>
      <vt:lpstr>O que é JavaScript</vt:lpstr>
      <vt:lpstr>Arrow Function</vt:lpstr>
      <vt:lpstr>DOM</vt:lpstr>
      <vt:lpstr>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HEITER</dc:creator>
  <cp:lastModifiedBy>Heiter Malagoli</cp:lastModifiedBy>
  <cp:revision>8</cp:revision>
  <dcterms:created xsi:type="dcterms:W3CDTF">2022-06-27T14:20:29Z</dcterms:created>
  <dcterms:modified xsi:type="dcterms:W3CDTF">2022-06-29T12:15:19Z</dcterms:modified>
</cp:coreProperties>
</file>