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2C2C"/>
    <a:srgbClr val="E3E3E3"/>
    <a:srgbClr val="474747"/>
    <a:srgbClr val="484848"/>
    <a:srgbClr val="454545"/>
    <a:srgbClr val="404040"/>
    <a:srgbClr val="CC66FF"/>
    <a:srgbClr val="800080"/>
    <a:srgbClr val="55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 autoAdjust="0"/>
    <p:restoredTop sz="94698"/>
  </p:normalViewPr>
  <p:slideViewPr>
    <p:cSldViewPr showGuides="1">
      <p:cViewPr varScale="1">
        <p:scale>
          <a:sx n="88" d="100"/>
          <a:sy n="88" d="100"/>
        </p:scale>
        <p:origin x="1072" y="184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CF62-256E-4456-A113-F0E27BB60A2D}" type="datetimeFigureOut">
              <a:rPr lang="fr-FR" smtClean="0"/>
              <a:t>12/12/2020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07FC-C1D3-4A32-B31A-B2B0DE3663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9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BD4B1C-BF30-47DA-ACF8-5B6E978481F0}"/>
              </a:ext>
            </a:extLst>
          </p:cNvPr>
          <p:cNvSpPr/>
          <p:nvPr userDrawn="1"/>
        </p:nvSpPr>
        <p:spPr>
          <a:xfrm>
            <a:off x="0" y="908720"/>
            <a:ext cx="12192000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69703A8E-0C93-4C29-8B3C-5C9F8B3E315C}"/>
              </a:ext>
            </a:extLst>
          </p:cNvPr>
          <p:cNvSpPr/>
          <p:nvPr userDrawn="1"/>
        </p:nvSpPr>
        <p:spPr>
          <a:xfrm rot="19977829">
            <a:off x="-1124486" y="1812576"/>
            <a:ext cx="5903252" cy="5746602"/>
          </a:xfrm>
          <a:custGeom>
            <a:avLst/>
            <a:gdLst>
              <a:gd name="connsiteX0" fmla="*/ 4427439 w 4427439"/>
              <a:gd name="connsiteY0" fmla="*/ 0 h 5746602"/>
              <a:gd name="connsiteX1" fmla="*/ 4427439 w 4427439"/>
              <a:gd name="connsiteY1" fmla="*/ 5746602 h 5746602"/>
              <a:gd name="connsiteX2" fmla="*/ 3037567 w 4427439"/>
              <a:gd name="connsiteY2" fmla="*/ 5746602 h 5746602"/>
              <a:gd name="connsiteX3" fmla="*/ 0 w 4427439"/>
              <a:gd name="connsiteY3" fmla="*/ 4196467 h 5746602"/>
              <a:gd name="connsiteX4" fmla="*/ 2141546 w 4427439"/>
              <a:gd name="connsiteY4" fmla="*/ 0 h 574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439" h="5746602">
                <a:moveTo>
                  <a:pt x="4427439" y="0"/>
                </a:moveTo>
                <a:lnTo>
                  <a:pt x="4427439" y="5746602"/>
                </a:lnTo>
                <a:lnTo>
                  <a:pt x="3037567" y="5746602"/>
                </a:lnTo>
                <a:lnTo>
                  <a:pt x="0" y="4196467"/>
                </a:lnTo>
                <a:lnTo>
                  <a:pt x="21415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BBB70-0C11-48BA-BC70-D459CAA1A3F7}"/>
              </a:ext>
            </a:extLst>
          </p:cNvPr>
          <p:cNvSpPr/>
          <p:nvPr userDrawn="1"/>
        </p:nvSpPr>
        <p:spPr>
          <a:xfrm>
            <a:off x="0" y="-1"/>
            <a:ext cx="12192000" cy="816943"/>
          </a:xfrm>
          <a:prstGeom prst="rect">
            <a:avLst/>
          </a:prstGeom>
          <a:solidFill>
            <a:srgbClr val="E4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6886CA-34B7-45EC-9AFB-514BB2DC8B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rgbClr val="1F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051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CB5A23C-E846-4A2A-BE02-D0E2006F26C1}" type="datetime1">
              <a:rPr lang="fr-FR" smtClean="0"/>
              <a:t>12/12/2020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26605DC-E871-42A4-8002-7BB2395398F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1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BA50AC1-5754-4D22-BAC6-1B26E0168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21936" r="47124" b="62709"/>
          <a:stretch/>
        </p:blipFill>
        <p:spPr>
          <a:xfrm>
            <a:off x="7608168" y="4437112"/>
            <a:ext cx="3816423" cy="5040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0B3397-2634-4CD1-947E-0804162E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33932" r="37710" b="36379"/>
          <a:stretch/>
        </p:blipFill>
        <p:spPr>
          <a:xfrm>
            <a:off x="8688288" y="5157192"/>
            <a:ext cx="328459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4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DUBOSCQ</dc:creator>
  <cp:lastModifiedBy>hikmet houichi</cp:lastModifiedBy>
  <cp:revision>447</cp:revision>
  <cp:lastPrinted>2016-09-28T07:55:21Z</cp:lastPrinted>
  <dcterms:created xsi:type="dcterms:W3CDTF">2014-03-06T10:01:50Z</dcterms:created>
  <dcterms:modified xsi:type="dcterms:W3CDTF">2020-12-12T14:38:34Z</dcterms:modified>
</cp:coreProperties>
</file>