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4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77633-637C-4F69-918A-55699AD7E9CF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1AA1EA-CE7F-48B7-AF30-0965BDCC62D1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</a:rPr>
            <a:t>Possion A0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09F96D44-63F1-48F1-8D29-C0ADBC029833}" type="parTrans" cxnId="{1A99EAB9-2519-44DD-94F0-E210F07B75EA}">
      <dgm:prSet/>
      <dgm:spPr/>
      <dgm:t>
        <a:bodyPr/>
        <a:lstStyle/>
        <a:p>
          <a:endParaRPr lang="zh-CN" altLang="en-US"/>
        </a:p>
      </dgm:t>
    </dgm:pt>
    <dgm:pt modelId="{E2185BF6-9B26-45EE-AFF3-1848723560E9}" type="sibTrans" cxnId="{1A99EAB9-2519-44DD-94F0-E210F07B75EA}">
      <dgm:prSet/>
      <dgm:spPr/>
      <dgm:t>
        <a:bodyPr/>
        <a:lstStyle/>
        <a:p>
          <a:endParaRPr lang="zh-CN" altLang="en-US"/>
        </a:p>
      </dgm:t>
    </dgm:pt>
    <dgm:pt modelId="{96F551AA-05DF-45F2-BD43-214853A5CF30}">
      <dgm:prSet phldrT="[文本]"/>
      <dgm:spPr/>
      <dgm:t>
        <a:bodyPr/>
        <a:lstStyle/>
        <a:p>
          <a:r>
            <a:rPr lang="en-US" altLang="zh-CN" dirty="0" smtClean="0"/>
            <a:t>R0</a:t>
          </a:r>
          <a:endParaRPr lang="zh-CN" altLang="en-US" dirty="0"/>
        </a:p>
      </dgm:t>
    </dgm:pt>
    <dgm:pt modelId="{0894F570-9E8F-419A-B960-018F9ACEEDB6}" type="parTrans" cxnId="{B2058800-663C-4F82-9F95-15EB521D1AAF}">
      <dgm:prSet/>
      <dgm:spPr/>
      <dgm:t>
        <a:bodyPr/>
        <a:lstStyle/>
        <a:p>
          <a:endParaRPr lang="zh-CN" altLang="en-US"/>
        </a:p>
      </dgm:t>
    </dgm:pt>
    <dgm:pt modelId="{4A84A001-E44C-489A-8B67-F3A006A4D479}" type="sibTrans" cxnId="{B2058800-663C-4F82-9F95-15EB521D1AAF}">
      <dgm:prSet/>
      <dgm:spPr/>
      <dgm:t>
        <a:bodyPr/>
        <a:lstStyle/>
        <a:p>
          <a:endParaRPr lang="zh-CN" altLang="en-US"/>
        </a:p>
      </dgm:t>
    </dgm:pt>
    <dgm:pt modelId="{312DB880-2F87-4E4F-84B3-ABE3CCC4259B}">
      <dgm:prSet phldrT="[文本]"/>
      <dgm:spPr/>
      <dgm:t>
        <a:bodyPr/>
        <a:lstStyle/>
        <a:p>
          <a:r>
            <a:rPr lang="en-US" altLang="zh-CN" dirty="0" smtClean="0"/>
            <a:t>P0</a:t>
          </a:r>
          <a:endParaRPr lang="zh-CN" altLang="en-US" dirty="0"/>
        </a:p>
      </dgm:t>
    </dgm:pt>
    <dgm:pt modelId="{BED0E7C9-7E9F-4AE2-B9D0-CCFEAE874D76}" type="parTrans" cxnId="{63FF0D05-35F0-459B-A1ED-F2FBCA450F91}">
      <dgm:prSet/>
      <dgm:spPr/>
      <dgm:t>
        <a:bodyPr/>
        <a:lstStyle/>
        <a:p>
          <a:endParaRPr lang="zh-CN" altLang="en-US"/>
        </a:p>
      </dgm:t>
    </dgm:pt>
    <dgm:pt modelId="{FA545F05-3185-4C32-B32F-F2E9E1637CCC}" type="sibTrans" cxnId="{63FF0D05-35F0-459B-A1ED-F2FBCA450F91}">
      <dgm:prSet/>
      <dgm:spPr/>
      <dgm:t>
        <a:bodyPr/>
        <a:lstStyle/>
        <a:p>
          <a:endParaRPr lang="zh-CN" altLang="en-US"/>
        </a:p>
      </dgm:t>
    </dgm:pt>
    <dgm:pt modelId="{24AAD334-7917-4331-8950-38E64D4B28D5}">
      <dgm:prSet phldrT="[文本]" custT="1"/>
      <dgm:spPr/>
      <dgm:t>
        <a:bodyPr/>
        <a:lstStyle/>
        <a:p>
          <a:r>
            <a:rPr lang="en-US" altLang="zh-CN" sz="1400" dirty="0" smtClean="0">
              <a:solidFill>
                <a:schemeClr val="tx1"/>
              </a:solidFill>
            </a:rPr>
            <a:t>M = </a:t>
          </a:r>
        </a:p>
        <a:p>
          <a:r>
            <a:rPr lang="en-US" altLang="zh-CN" sz="1400" dirty="0" smtClean="0">
              <a:solidFill>
                <a:schemeClr val="tx1"/>
              </a:solidFill>
            </a:rPr>
            <a:t>(1 - L)A0+LA1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CB8AA0DE-C95A-4E1F-901B-9B81F9FD3540}" type="parTrans" cxnId="{A24B0EC1-6643-4B61-B360-1B6301DD4BFC}">
      <dgm:prSet/>
      <dgm:spPr/>
      <dgm:t>
        <a:bodyPr/>
        <a:lstStyle/>
        <a:p>
          <a:endParaRPr lang="zh-CN" altLang="en-US"/>
        </a:p>
      </dgm:t>
    </dgm:pt>
    <dgm:pt modelId="{F3F382BC-4E48-466B-B6D4-2A3C055DBBB5}" type="sibTrans" cxnId="{A24B0EC1-6643-4B61-B360-1B6301DD4BFC}">
      <dgm:prSet/>
      <dgm:spPr/>
      <dgm:t>
        <a:bodyPr/>
        <a:lstStyle/>
        <a:p>
          <a:endParaRPr lang="zh-CN" altLang="en-US"/>
        </a:p>
      </dgm:t>
    </dgm:pt>
    <dgm:pt modelId="{4A954C34-39F1-4452-8A82-0F4111EA1792}">
      <dgm:prSet phldrT="[文本]"/>
      <dgm:spPr/>
      <dgm:t>
        <a:bodyPr/>
        <a:lstStyle/>
        <a:p>
          <a:r>
            <a:rPr lang="en-US" altLang="zh-CN" dirty="0" smtClean="0"/>
            <a:t>Rnew</a:t>
          </a:r>
          <a:endParaRPr lang="zh-CN" altLang="en-US" dirty="0"/>
        </a:p>
      </dgm:t>
    </dgm:pt>
    <dgm:pt modelId="{83E5CFDC-1264-4436-A9A4-E6E919B62F51}" type="parTrans" cxnId="{8A4C4D69-6000-4F58-84C5-F8DCDCF6C3DF}">
      <dgm:prSet/>
      <dgm:spPr/>
      <dgm:t>
        <a:bodyPr/>
        <a:lstStyle/>
        <a:p>
          <a:endParaRPr lang="zh-CN" altLang="en-US"/>
        </a:p>
      </dgm:t>
    </dgm:pt>
    <dgm:pt modelId="{F590DD04-0D9E-41C8-A7F8-F5B29449849A}" type="sibTrans" cxnId="{8A4C4D69-6000-4F58-84C5-F8DCDCF6C3DF}">
      <dgm:prSet/>
      <dgm:spPr/>
      <dgm:t>
        <a:bodyPr/>
        <a:lstStyle/>
        <a:p>
          <a:endParaRPr lang="zh-CN" altLang="en-US"/>
        </a:p>
      </dgm:t>
    </dgm:pt>
    <dgm:pt modelId="{D31879B2-3672-4C0B-82A6-564FAE13E44D}">
      <dgm:prSet phldrT="[文本]"/>
      <dgm:spPr/>
      <dgm:t>
        <a:bodyPr/>
        <a:lstStyle/>
        <a:p>
          <a:r>
            <a:rPr lang="en-US" altLang="zh-CN" dirty="0" smtClean="0"/>
            <a:t>Pnew</a:t>
          </a:r>
          <a:endParaRPr lang="zh-CN" altLang="en-US" dirty="0"/>
        </a:p>
      </dgm:t>
    </dgm:pt>
    <dgm:pt modelId="{68C98C33-0F0A-4F41-B1C6-2B2D7B5E80A2}" type="parTrans" cxnId="{CBD1E647-64C3-4A1D-8895-079059E25767}">
      <dgm:prSet/>
      <dgm:spPr/>
      <dgm:t>
        <a:bodyPr/>
        <a:lstStyle/>
        <a:p>
          <a:endParaRPr lang="zh-CN" altLang="en-US"/>
        </a:p>
      </dgm:t>
    </dgm:pt>
    <dgm:pt modelId="{EE67E2AF-5FD5-4120-B51A-CE0815A1FAA7}" type="sibTrans" cxnId="{CBD1E647-64C3-4A1D-8895-079059E25767}">
      <dgm:prSet/>
      <dgm:spPr/>
      <dgm:t>
        <a:bodyPr/>
        <a:lstStyle/>
        <a:p>
          <a:endParaRPr lang="zh-CN" altLang="en-US"/>
        </a:p>
      </dgm:t>
    </dgm:pt>
    <dgm:pt modelId="{4EC562B1-973D-4C22-B32B-652CA63FCC2C}">
      <dgm:prSet phldrT="[文本]" custT="1"/>
      <dgm:spPr/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</a:rPr>
            <a:t>Helmholtz A1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1E555A58-249B-47E9-AFBE-445B25A442AA}" type="parTrans" cxnId="{9816BD3A-1034-4D08-A1D7-86D25DA296A7}">
      <dgm:prSet/>
      <dgm:spPr/>
      <dgm:t>
        <a:bodyPr/>
        <a:lstStyle/>
        <a:p>
          <a:endParaRPr lang="zh-CN" altLang="en-US"/>
        </a:p>
      </dgm:t>
    </dgm:pt>
    <dgm:pt modelId="{136D9F37-F220-4E72-8700-78D5751F8BBC}" type="sibTrans" cxnId="{9816BD3A-1034-4D08-A1D7-86D25DA296A7}">
      <dgm:prSet/>
      <dgm:spPr/>
      <dgm:t>
        <a:bodyPr/>
        <a:lstStyle/>
        <a:p>
          <a:endParaRPr lang="zh-CN" altLang="en-US"/>
        </a:p>
      </dgm:t>
    </dgm:pt>
    <dgm:pt modelId="{7D24E6B0-7E9C-4729-9D58-EE3560598B1B}">
      <dgm:prSet phldrT="[文本]"/>
      <dgm:spPr/>
      <dgm:t>
        <a:bodyPr/>
        <a:lstStyle/>
        <a:p>
          <a:r>
            <a:rPr lang="en-US" altLang="zh-CN" dirty="0" smtClean="0"/>
            <a:t>R1</a:t>
          </a:r>
          <a:endParaRPr lang="zh-CN" altLang="en-US" dirty="0"/>
        </a:p>
      </dgm:t>
    </dgm:pt>
    <dgm:pt modelId="{17A1EA6A-0224-4510-968E-90CA447FC0B6}" type="parTrans" cxnId="{FA2C8748-03D8-41A5-B7A0-210E696E28EB}">
      <dgm:prSet/>
      <dgm:spPr/>
      <dgm:t>
        <a:bodyPr/>
        <a:lstStyle/>
        <a:p>
          <a:endParaRPr lang="zh-CN" altLang="en-US"/>
        </a:p>
      </dgm:t>
    </dgm:pt>
    <dgm:pt modelId="{C2F25CAD-D2CB-41CE-84BA-A620909F1497}" type="sibTrans" cxnId="{FA2C8748-03D8-41A5-B7A0-210E696E28EB}">
      <dgm:prSet/>
      <dgm:spPr/>
      <dgm:t>
        <a:bodyPr/>
        <a:lstStyle/>
        <a:p>
          <a:endParaRPr lang="zh-CN" altLang="en-US"/>
        </a:p>
      </dgm:t>
    </dgm:pt>
    <dgm:pt modelId="{E4E7463B-2D6C-4C40-A209-C5D886296B52}">
      <dgm:prSet phldrT="[文本]"/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120A42E4-5FA2-49A5-9C3A-3D2B4602D3ED}" type="parTrans" cxnId="{55B3A54C-8C4C-41E4-A8A3-051C57BA8023}">
      <dgm:prSet/>
      <dgm:spPr/>
      <dgm:t>
        <a:bodyPr/>
        <a:lstStyle/>
        <a:p>
          <a:endParaRPr lang="zh-CN" altLang="en-US"/>
        </a:p>
      </dgm:t>
    </dgm:pt>
    <dgm:pt modelId="{53B4CE6D-E147-4659-85C3-56C9483AD314}" type="sibTrans" cxnId="{55B3A54C-8C4C-41E4-A8A3-051C57BA8023}">
      <dgm:prSet/>
      <dgm:spPr/>
      <dgm:t>
        <a:bodyPr/>
        <a:lstStyle/>
        <a:p>
          <a:endParaRPr lang="zh-CN" altLang="en-US"/>
        </a:p>
      </dgm:t>
    </dgm:pt>
    <dgm:pt modelId="{5702322B-4037-4056-8131-3F66719DBB22}">
      <dgm:prSet phldrT="[文本]"/>
      <dgm:spPr/>
      <dgm:t>
        <a:bodyPr/>
        <a:lstStyle/>
        <a:p>
          <a:r>
            <a:rPr lang="en-US" altLang="zh-CN" dirty="0" smtClean="0"/>
            <a:t>w0</a:t>
          </a:r>
          <a:endParaRPr lang="zh-CN" altLang="en-US" dirty="0"/>
        </a:p>
      </dgm:t>
    </dgm:pt>
    <dgm:pt modelId="{FBF65111-3A05-4069-AF07-4DD5D3F4FA9E}" type="parTrans" cxnId="{890D9C13-8F84-4440-9716-63FE34F502DC}">
      <dgm:prSet/>
      <dgm:spPr/>
      <dgm:t>
        <a:bodyPr/>
        <a:lstStyle/>
        <a:p>
          <a:endParaRPr lang="zh-CN" altLang="en-US"/>
        </a:p>
      </dgm:t>
    </dgm:pt>
    <dgm:pt modelId="{4C34B732-494C-4425-ACF2-11144FE8732C}" type="sibTrans" cxnId="{890D9C13-8F84-4440-9716-63FE34F502DC}">
      <dgm:prSet/>
      <dgm:spPr/>
      <dgm:t>
        <a:bodyPr/>
        <a:lstStyle/>
        <a:p>
          <a:endParaRPr lang="zh-CN" altLang="en-US"/>
        </a:p>
      </dgm:t>
    </dgm:pt>
    <dgm:pt modelId="{C18BF5DD-942D-4783-BA38-97F44D664C54}">
      <dgm:prSet phldrT="[文本]"/>
      <dgm:spPr/>
      <dgm:t>
        <a:bodyPr/>
        <a:lstStyle/>
        <a:p>
          <a:r>
            <a:rPr lang="en-US" altLang="zh-CN" dirty="0" smtClean="0"/>
            <a:t>wnew</a:t>
          </a:r>
          <a:endParaRPr lang="zh-CN" altLang="en-US" dirty="0"/>
        </a:p>
      </dgm:t>
    </dgm:pt>
    <dgm:pt modelId="{5296674F-8D41-4BB5-87AA-1A48A0AC9C9E}" type="parTrans" cxnId="{E82E63FB-547C-44CD-B39C-E2F33A78943E}">
      <dgm:prSet/>
      <dgm:spPr/>
      <dgm:t>
        <a:bodyPr/>
        <a:lstStyle/>
        <a:p>
          <a:endParaRPr lang="zh-CN" altLang="en-US"/>
        </a:p>
      </dgm:t>
    </dgm:pt>
    <dgm:pt modelId="{4784134F-FDEE-406F-8D06-60A2CC8FB4DE}" type="sibTrans" cxnId="{E82E63FB-547C-44CD-B39C-E2F33A78943E}">
      <dgm:prSet/>
      <dgm:spPr/>
      <dgm:t>
        <a:bodyPr/>
        <a:lstStyle/>
        <a:p>
          <a:endParaRPr lang="zh-CN" altLang="en-US"/>
        </a:p>
      </dgm:t>
    </dgm:pt>
    <dgm:pt modelId="{F9F3A685-23EA-4D53-AEA6-FE9F4F7CAF8B}">
      <dgm:prSet phldrT="[文本]"/>
      <dgm:spPr/>
      <dgm:t>
        <a:bodyPr/>
        <a:lstStyle/>
        <a:p>
          <a:r>
            <a:rPr lang="en-US" altLang="zh-CN" dirty="0" smtClean="0"/>
            <a:t>w1</a:t>
          </a:r>
          <a:endParaRPr lang="zh-CN" altLang="en-US" dirty="0"/>
        </a:p>
      </dgm:t>
    </dgm:pt>
    <dgm:pt modelId="{F211DB2F-A4F5-4CE1-A32D-8C02EBBDD3E1}" type="parTrans" cxnId="{59D37862-EE74-46D6-ADE3-D0A23FEE223F}">
      <dgm:prSet/>
      <dgm:spPr/>
      <dgm:t>
        <a:bodyPr/>
        <a:lstStyle/>
        <a:p>
          <a:endParaRPr lang="zh-CN" altLang="en-US"/>
        </a:p>
      </dgm:t>
    </dgm:pt>
    <dgm:pt modelId="{56B04F27-2503-4836-B9E1-E2883A05CDE1}" type="sibTrans" cxnId="{59D37862-EE74-46D6-ADE3-D0A23FEE223F}">
      <dgm:prSet/>
      <dgm:spPr/>
      <dgm:t>
        <a:bodyPr/>
        <a:lstStyle/>
        <a:p>
          <a:endParaRPr lang="zh-CN" altLang="en-US"/>
        </a:p>
      </dgm:t>
    </dgm:pt>
    <dgm:pt modelId="{28DB79C2-AF06-4674-AC39-350944CE7731}" type="pres">
      <dgm:prSet presAssocID="{E4F77633-637C-4F69-918A-55699AD7E9CF}" presName="theList" presStyleCnt="0">
        <dgm:presLayoutVars>
          <dgm:dir/>
          <dgm:animLvl val="lvl"/>
          <dgm:resizeHandles val="exact"/>
        </dgm:presLayoutVars>
      </dgm:prSet>
      <dgm:spPr/>
    </dgm:pt>
    <dgm:pt modelId="{8740ACA7-14F4-4E32-BFCF-6266ACCE8A83}" type="pres">
      <dgm:prSet presAssocID="{CC1AA1EA-CE7F-48B7-AF30-0965BDCC62D1}" presName="compNode" presStyleCnt="0"/>
      <dgm:spPr/>
    </dgm:pt>
    <dgm:pt modelId="{4399B940-058D-485E-BCFB-548447DD8F88}" type="pres">
      <dgm:prSet presAssocID="{CC1AA1EA-CE7F-48B7-AF30-0965BDCC62D1}" presName="noGeometry" presStyleCnt="0"/>
      <dgm:spPr/>
    </dgm:pt>
    <dgm:pt modelId="{C7AA66F7-42CC-4E59-A5FF-AB4D05A5470E}" type="pres">
      <dgm:prSet presAssocID="{CC1AA1EA-CE7F-48B7-AF30-0965BDCC62D1}" presName="childTextVisible" presStyleLbl="bgAccFollowNode1" presStyleIdx="0" presStyleCnt="3">
        <dgm:presLayoutVars>
          <dgm:bulletEnabled val="1"/>
        </dgm:presLayoutVars>
      </dgm:prSet>
      <dgm:spPr/>
    </dgm:pt>
    <dgm:pt modelId="{072086EF-2934-4934-B716-F28BD439FE5C}" type="pres">
      <dgm:prSet presAssocID="{CC1AA1EA-CE7F-48B7-AF30-0965BDCC62D1}" presName="childTextHidden" presStyleLbl="bgAccFollowNode1" presStyleIdx="0" presStyleCnt="3"/>
      <dgm:spPr/>
    </dgm:pt>
    <dgm:pt modelId="{1673F9C9-3296-4C2F-BB85-1BCAF05F2E63}" type="pres">
      <dgm:prSet presAssocID="{CC1AA1EA-CE7F-48B7-AF30-0965BDCC62D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E99726-8E99-4C3C-925E-BA5DC025D34D}" type="pres">
      <dgm:prSet presAssocID="{CC1AA1EA-CE7F-48B7-AF30-0965BDCC62D1}" presName="aSpace" presStyleCnt="0"/>
      <dgm:spPr/>
    </dgm:pt>
    <dgm:pt modelId="{6B856BFF-41EA-4B7C-9C69-FC2BB223D13B}" type="pres">
      <dgm:prSet presAssocID="{24AAD334-7917-4331-8950-38E64D4B28D5}" presName="compNode" presStyleCnt="0"/>
      <dgm:spPr/>
    </dgm:pt>
    <dgm:pt modelId="{FB5B37EA-B4BB-4146-92C1-0FB27C8CBB71}" type="pres">
      <dgm:prSet presAssocID="{24AAD334-7917-4331-8950-38E64D4B28D5}" presName="noGeometry" presStyleCnt="0"/>
      <dgm:spPr/>
    </dgm:pt>
    <dgm:pt modelId="{4DF967FF-F92C-41DD-8EDB-993D491EF448}" type="pres">
      <dgm:prSet presAssocID="{24AAD334-7917-4331-8950-38E64D4B28D5}" presName="childTextVisible" presStyleLbl="bgAccFollowNode1" presStyleIdx="1" presStyleCnt="3">
        <dgm:presLayoutVars>
          <dgm:bulletEnabled val="1"/>
        </dgm:presLayoutVars>
      </dgm:prSet>
      <dgm:spPr/>
    </dgm:pt>
    <dgm:pt modelId="{2734A0A9-A168-4F3D-BE5A-FCDFC457AA44}" type="pres">
      <dgm:prSet presAssocID="{24AAD334-7917-4331-8950-38E64D4B28D5}" presName="childTextHidden" presStyleLbl="bgAccFollowNode1" presStyleIdx="1" presStyleCnt="3"/>
      <dgm:spPr/>
    </dgm:pt>
    <dgm:pt modelId="{AEA3CAE3-3E1C-4F39-BB0E-D7472C7F1DFB}" type="pres">
      <dgm:prSet presAssocID="{24AAD334-7917-4331-8950-38E64D4B28D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B07E24-F02C-4216-B973-474CA86D4AFE}" type="pres">
      <dgm:prSet presAssocID="{24AAD334-7917-4331-8950-38E64D4B28D5}" presName="aSpace" presStyleCnt="0"/>
      <dgm:spPr/>
    </dgm:pt>
    <dgm:pt modelId="{3BB676CF-B126-4EE1-A7FC-5AB00D4ED4B7}" type="pres">
      <dgm:prSet presAssocID="{4EC562B1-973D-4C22-B32B-652CA63FCC2C}" presName="compNode" presStyleCnt="0"/>
      <dgm:spPr/>
    </dgm:pt>
    <dgm:pt modelId="{FF7B0E7D-9CC1-481C-9C58-62E41C4BEC85}" type="pres">
      <dgm:prSet presAssocID="{4EC562B1-973D-4C22-B32B-652CA63FCC2C}" presName="noGeometry" presStyleCnt="0"/>
      <dgm:spPr/>
    </dgm:pt>
    <dgm:pt modelId="{CA9A6BA5-F9D2-410F-96D7-763642866E04}" type="pres">
      <dgm:prSet presAssocID="{4EC562B1-973D-4C22-B32B-652CA63FCC2C}" presName="childTextVisible" presStyleLbl="bgAccFollowNode1" presStyleIdx="2" presStyleCnt="3">
        <dgm:presLayoutVars>
          <dgm:bulletEnabled val="1"/>
        </dgm:presLayoutVars>
      </dgm:prSet>
      <dgm:spPr/>
    </dgm:pt>
    <dgm:pt modelId="{B6202E6D-424A-4951-8411-C75DC5360EAE}" type="pres">
      <dgm:prSet presAssocID="{4EC562B1-973D-4C22-B32B-652CA63FCC2C}" presName="childTextHidden" presStyleLbl="bgAccFollowNode1" presStyleIdx="2" presStyleCnt="3"/>
      <dgm:spPr/>
    </dgm:pt>
    <dgm:pt modelId="{5FFF795F-C7CD-42B9-BFC0-2ECC3CD6DF40}" type="pres">
      <dgm:prSet presAssocID="{4EC562B1-973D-4C22-B32B-652CA63FCC2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B3A54C-8C4C-41E4-A8A3-051C57BA8023}" srcId="{4EC562B1-973D-4C22-B32B-652CA63FCC2C}" destId="{E4E7463B-2D6C-4C40-A209-C5D886296B52}" srcOrd="1" destOrd="0" parTransId="{120A42E4-5FA2-49A5-9C3A-3D2B4602D3ED}" sibTransId="{53B4CE6D-E147-4659-85C3-56C9483AD314}"/>
    <dgm:cxn modelId="{BEC38090-01B6-4D12-8A8B-0BF1FE58FEB1}" type="presOf" srcId="{F9F3A685-23EA-4D53-AEA6-FE9F4F7CAF8B}" destId="{CA9A6BA5-F9D2-410F-96D7-763642866E04}" srcOrd="0" destOrd="2" presId="urn:microsoft.com/office/officeart/2005/8/layout/hProcess6"/>
    <dgm:cxn modelId="{1A99EAB9-2519-44DD-94F0-E210F07B75EA}" srcId="{E4F77633-637C-4F69-918A-55699AD7E9CF}" destId="{CC1AA1EA-CE7F-48B7-AF30-0965BDCC62D1}" srcOrd="0" destOrd="0" parTransId="{09F96D44-63F1-48F1-8D29-C0ADBC029833}" sibTransId="{E2185BF6-9B26-45EE-AFF3-1848723560E9}"/>
    <dgm:cxn modelId="{8A4C4D69-6000-4F58-84C5-F8DCDCF6C3DF}" srcId="{24AAD334-7917-4331-8950-38E64D4B28D5}" destId="{4A954C34-39F1-4452-8A82-0F4111EA1792}" srcOrd="0" destOrd="0" parTransId="{83E5CFDC-1264-4436-A9A4-E6E919B62F51}" sibTransId="{F590DD04-0D9E-41C8-A7F8-F5B29449849A}"/>
    <dgm:cxn modelId="{E6E465A8-2CB2-4A1B-9F97-7950097AD1FE}" type="presOf" srcId="{5702322B-4037-4056-8131-3F66719DBB22}" destId="{072086EF-2934-4934-B716-F28BD439FE5C}" srcOrd="1" destOrd="2" presId="urn:microsoft.com/office/officeart/2005/8/layout/hProcess6"/>
    <dgm:cxn modelId="{BF312C5D-D0BC-4F49-8478-E85A1757227C}" type="presOf" srcId="{E4F77633-637C-4F69-918A-55699AD7E9CF}" destId="{28DB79C2-AF06-4674-AC39-350944CE7731}" srcOrd="0" destOrd="0" presId="urn:microsoft.com/office/officeart/2005/8/layout/hProcess6"/>
    <dgm:cxn modelId="{CBF2B5AF-C0C6-4C04-8AF6-108B455898ED}" type="presOf" srcId="{7D24E6B0-7E9C-4729-9D58-EE3560598B1B}" destId="{B6202E6D-424A-4951-8411-C75DC5360EAE}" srcOrd="1" destOrd="0" presId="urn:microsoft.com/office/officeart/2005/8/layout/hProcess6"/>
    <dgm:cxn modelId="{27FE75C4-88EF-4051-B657-60D1F4D915D7}" type="presOf" srcId="{E4E7463B-2D6C-4C40-A209-C5D886296B52}" destId="{B6202E6D-424A-4951-8411-C75DC5360EAE}" srcOrd="1" destOrd="1" presId="urn:microsoft.com/office/officeart/2005/8/layout/hProcess6"/>
    <dgm:cxn modelId="{890D9C13-8F84-4440-9716-63FE34F502DC}" srcId="{CC1AA1EA-CE7F-48B7-AF30-0965BDCC62D1}" destId="{5702322B-4037-4056-8131-3F66719DBB22}" srcOrd="2" destOrd="0" parTransId="{FBF65111-3A05-4069-AF07-4DD5D3F4FA9E}" sibTransId="{4C34B732-494C-4425-ACF2-11144FE8732C}"/>
    <dgm:cxn modelId="{9816BD3A-1034-4D08-A1D7-86D25DA296A7}" srcId="{E4F77633-637C-4F69-918A-55699AD7E9CF}" destId="{4EC562B1-973D-4C22-B32B-652CA63FCC2C}" srcOrd="2" destOrd="0" parTransId="{1E555A58-249B-47E9-AFBE-445B25A442AA}" sibTransId="{136D9F37-F220-4E72-8700-78D5751F8BBC}"/>
    <dgm:cxn modelId="{778E420E-D30D-4738-A714-63BEC7ACDEE5}" type="presOf" srcId="{4EC562B1-973D-4C22-B32B-652CA63FCC2C}" destId="{5FFF795F-C7CD-42B9-BFC0-2ECC3CD6DF40}" srcOrd="0" destOrd="0" presId="urn:microsoft.com/office/officeart/2005/8/layout/hProcess6"/>
    <dgm:cxn modelId="{89B7809E-DF66-4A79-AFD6-E34C44266D04}" type="presOf" srcId="{4A954C34-39F1-4452-8A82-0F4111EA1792}" destId="{2734A0A9-A168-4F3D-BE5A-FCDFC457AA44}" srcOrd="1" destOrd="0" presId="urn:microsoft.com/office/officeart/2005/8/layout/hProcess6"/>
    <dgm:cxn modelId="{B76EF3DB-CC7C-4BA8-BECB-CEC575397959}" type="presOf" srcId="{7D24E6B0-7E9C-4729-9D58-EE3560598B1B}" destId="{CA9A6BA5-F9D2-410F-96D7-763642866E04}" srcOrd="0" destOrd="0" presId="urn:microsoft.com/office/officeart/2005/8/layout/hProcess6"/>
    <dgm:cxn modelId="{4ECEE2E2-6F93-43D3-9B46-24697BBF6089}" type="presOf" srcId="{CC1AA1EA-CE7F-48B7-AF30-0965BDCC62D1}" destId="{1673F9C9-3296-4C2F-BB85-1BCAF05F2E63}" srcOrd="0" destOrd="0" presId="urn:microsoft.com/office/officeart/2005/8/layout/hProcess6"/>
    <dgm:cxn modelId="{0F3434FD-34C6-4EAE-9555-09745AC2EF49}" type="presOf" srcId="{C18BF5DD-942D-4783-BA38-97F44D664C54}" destId="{2734A0A9-A168-4F3D-BE5A-FCDFC457AA44}" srcOrd="1" destOrd="2" presId="urn:microsoft.com/office/officeart/2005/8/layout/hProcess6"/>
    <dgm:cxn modelId="{0F9B20AB-21BA-440F-A2A3-2C81C8CD48D1}" type="presOf" srcId="{312DB880-2F87-4E4F-84B3-ABE3CCC4259B}" destId="{072086EF-2934-4934-B716-F28BD439FE5C}" srcOrd="1" destOrd="1" presId="urn:microsoft.com/office/officeart/2005/8/layout/hProcess6"/>
    <dgm:cxn modelId="{63FF0D05-35F0-459B-A1ED-F2FBCA450F91}" srcId="{CC1AA1EA-CE7F-48B7-AF30-0965BDCC62D1}" destId="{312DB880-2F87-4E4F-84B3-ABE3CCC4259B}" srcOrd="1" destOrd="0" parTransId="{BED0E7C9-7E9F-4AE2-B9D0-CCFEAE874D76}" sibTransId="{FA545F05-3185-4C32-B32F-F2E9E1637CCC}"/>
    <dgm:cxn modelId="{C6D6AACD-210B-4215-8EA3-822106EE1348}" type="presOf" srcId="{E4E7463B-2D6C-4C40-A209-C5D886296B52}" destId="{CA9A6BA5-F9D2-410F-96D7-763642866E04}" srcOrd="0" destOrd="1" presId="urn:microsoft.com/office/officeart/2005/8/layout/hProcess6"/>
    <dgm:cxn modelId="{59D37862-EE74-46D6-ADE3-D0A23FEE223F}" srcId="{4EC562B1-973D-4C22-B32B-652CA63FCC2C}" destId="{F9F3A685-23EA-4D53-AEA6-FE9F4F7CAF8B}" srcOrd="2" destOrd="0" parTransId="{F211DB2F-A4F5-4CE1-A32D-8C02EBBDD3E1}" sibTransId="{56B04F27-2503-4836-B9E1-E2883A05CDE1}"/>
    <dgm:cxn modelId="{A24B0EC1-6643-4B61-B360-1B6301DD4BFC}" srcId="{E4F77633-637C-4F69-918A-55699AD7E9CF}" destId="{24AAD334-7917-4331-8950-38E64D4B28D5}" srcOrd="1" destOrd="0" parTransId="{CB8AA0DE-C95A-4E1F-901B-9B81F9FD3540}" sibTransId="{F3F382BC-4E48-466B-B6D4-2A3C055DBBB5}"/>
    <dgm:cxn modelId="{6E960760-2796-43CB-9831-FF525F44B306}" type="presOf" srcId="{D31879B2-3672-4C0B-82A6-564FAE13E44D}" destId="{2734A0A9-A168-4F3D-BE5A-FCDFC457AA44}" srcOrd="1" destOrd="1" presId="urn:microsoft.com/office/officeart/2005/8/layout/hProcess6"/>
    <dgm:cxn modelId="{CFA869D7-FEE8-4B25-9487-6007A34276C0}" type="presOf" srcId="{4A954C34-39F1-4452-8A82-0F4111EA1792}" destId="{4DF967FF-F92C-41DD-8EDB-993D491EF448}" srcOrd="0" destOrd="0" presId="urn:microsoft.com/office/officeart/2005/8/layout/hProcess6"/>
    <dgm:cxn modelId="{3B939860-A08D-4F0A-B8C3-BF0BC0588771}" type="presOf" srcId="{312DB880-2F87-4E4F-84B3-ABE3CCC4259B}" destId="{C7AA66F7-42CC-4E59-A5FF-AB4D05A5470E}" srcOrd="0" destOrd="1" presId="urn:microsoft.com/office/officeart/2005/8/layout/hProcess6"/>
    <dgm:cxn modelId="{DFADFDDE-4092-42A4-9145-3ED552A0DF72}" type="presOf" srcId="{F9F3A685-23EA-4D53-AEA6-FE9F4F7CAF8B}" destId="{B6202E6D-424A-4951-8411-C75DC5360EAE}" srcOrd="1" destOrd="2" presId="urn:microsoft.com/office/officeart/2005/8/layout/hProcess6"/>
    <dgm:cxn modelId="{6D2552B7-0561-4A44-AD31-8B736CC1E116}" type="presOf" srcId="{5702322B-4037-4056-8131-3F66719DBB22}" destId="{C7AA66F7-42CC-4E59-A5FF-AB4D05A5470E}" srcOrd="0" destOrd="2" presId="urn:microsoft.com/office/officeart/2005/8/layout/hProcess6"/>
    <dgm:cxn modelId="{FA2C8748-03D8-41A5-B7A0-210E696E28EB}" srcId="{4EC562B1-973D-4C22-B32B-652CA63FCC2C}" destId="{7D24E6B0-7E9C-4729-9D58-EE3560598B1B}" srcOrd="0" destOrd="0" parTransId="{17A1EA6A-0224-4510-968E-90CA447FC0B6}" sibTransId="{C2F25CAD-D2CB-41CE-84BA-A620909F1497}"/>
    <dgm:cxn modelId="{8B1D2B05-283B-444B-88CB-A9E689AF59ED}" type="presOf" srcId="{C18BF5DD-942D-4783-BA38-97F44D664C54}" destId="{4DF967FF-F92C-41DD-8EDB-993D491EF448}" srcOrd="0" destOrd="2" presId="urn:microsoft.com/office/officeart/2005/8/layout/hProcess6"/>
    <dgm:cxn modelId="{10C569D1-758C-4925-A31C-AC81A7120BA4}" type="presOf" srcId="{96F551AA-05DF-45F2-BD43-214853A5CF30}" destId="{C7AA66F7-42CC-4E59-A5FF-AB4D05A5470E}" srcOrd="0" destOrd="0" presId="urn:microsoft.com/office/officeart/2005/8/layout/hProcess6"/>
    <dgm:cxn modelId="{1D32CAC8-ADA8-4C3F-9258-10D71CB29EFE}" type="presOf" srcId="{D31879B2-3672-4C0B-82A6-564FAE13E44D}" destId="{4DF967FF-F92C-41DD-8EDB-993D491EF448}" srcOrd="0" destOrd="1" presId="urn:microsoft.com/office/officeart/2005/8/layout/hProcess6"/>
    <dgm:cxn modelId="{E82E63FB-547C-44CD-B39C-E2F33A78943E}" srcId="{24AAD334-7917-4331-8950-38E64D4B28D5}" destId="{C18BF5DD-942D-4783-BA38-97F44D664C54}" srcOrd="2" destOrd="0" parTransId="{5296674F-8D41-4BB5-87AA-1A48A0AC9C9E}" sibTransId="{4784134F-FDEE-406F-8D06-60A2CC8FB4DE}"/>
    <dgm:cxn modelId="{CBD1E647-64C3-4A1D-8895-079059E25767}" srcId="{24AAD334-7917-4331-8950-38E64D4B28D5}" destId="{D31879B2-3672-4C0B-82A6-564FAE13E44D}" srcOrd="1" destOrd="0" parTransId="{68C98C33-0F0A-4F41-B1C6-2B2D7B5E80A2}" sibTransId="{EE67E2AF-5FD5-4120-B51A-CE0815A1FAA7}"/>
    <dgm:cxn modelId="{16648510-17F0-4E32-ABDE-9839F9D43D1A}" type="presOf" srcId="{96F551AA-05DF-45F2-BD43-214853A5CF30}" destId="{072086EF-2934-4934-B716-F28BD439FE5C}" srcOrd="1" destOrd="0" presId="urn:microsoft.com/office/officeart/2005/8/layout/hProcess6"/>
    <dgm:cxn modelId="{B2058800-663C-4F82-9F95-15EB521D1AAF}" srcId="{CC1AA1EA-CE7F-48B7-AF30-0965BDCC62D1}" destId="{96F551AA-05DF-45F2-BD43-214853A5CF30}" srcOrd="0" destOrd="0" parTransId="{0894F570-9E8F-419A-B960-018F9ACEEDB6}" sibTransId="{4A84A001-E44C-489A-8B67-F3A006A4D479}"/>
    <dgm:cxn modelId="{5C0CF3E0-3029-4CC8-8623-3AB77C144DA9}" type="presOf" srcId="{24AAD334-7917-4331-8950-38E64D4B28D5}" destId="{AEA3CAE3-3E1C-4F39-BB0E-D7472C7F1DFB}" srcOrd="0" destOrd="0" presId="urn:microsoft.com/office/officeart/2005/8/layout/hProcess6"/>
    <dgm:cxn modelId="{1ADD78DA-3592-4346-8FD9-B77EB6457F35}" type="presParOf" srcId="{28DB79C2-AF06-4674-AC39-350944CE7731}" destId="{8740ACA7-14F4-4E32-BFCF-6266ACCE8A83}" srcOrd="0" destOrd="0" presId="urn:microsoft.com/office/officeart/2005/8/layout/hProcess6"/>
    <dgm:cxn modelId="{75ABBEFF-5E6C-4BF5-857B-1F01F9A11C8B}" type="presParOf" srcId="{8740ACA7-14F4-4E32-BFCF-6266ACCE8A83}" destId="{4399B940-058D-485E-BCFB-548447DD8F88}" srcOrd="0" destOrd="0" presId="urn:microsoft.com/office/officeart/2005/8/layout/hProcess6"/>
    <dgm:cxn modelId="{532A990E-569A-458F-9FB9-C6AF56AC660A}" type="presParOf" srcId="{8740ACA7-14F4-4E32-BFCF-6266ACCE8A83}" destId="{C7AA66F7-42CC-4E59-A5FF-AB4D05A5470E}" srcOrd="1" destOrd="0" presId="urn:microsoft.com/office/officeart/2005/8/layout/hProcess6"/>
    <dgm:cxn modelId="{119298B6-0D30-438B-AABE-D6E1D736F0FB}" type="presParOf" srcId="{8740ACA7-14F4-4E32-BFCF-6266ACCE8A83}" destId="{072086EF-2934-4934-B716-F28BD439FE5C}" srcOrd="2" destOrd="0" presId="urn:microsoft.com/office/officeart/2005/8/layout/hProcess6"/>
    <dgm:cxn modelId="{BE81E817-E4EB-4751-BF18-0238C08EA28F}" type="presParOf" srcId="{8740ACA7-14F4-4E32-BFCF-6266ACCE8A83}" destId="{1673F9C9-3296-4C2F-BB85-1BCAF05F2E63}" srcOrd="3" destOrd="0" presId="urn:microsoft.com/office/officeart/2005/8/layout/hProcess6"/>
    <dgm:cxn modelId="{0FD4D8C7-2D2A-4F0F-B2C9-759DD462E8E8}" type="presParOf" srcId="{28DB79C2-AF06-4674-AC39-350944CE7731}" destId="{73E99726-8E99-4C3C-925E-BA5DC025D34D}" srcOrd="1" destOrd="0" presId="urn:microsoft.com/office/officeart/2005/8/layout/hProcess6"/>
    <dgm:cxn modelId="{FCA46B6A-0FC7-49F0-9098-9A84A2898C4B}" type="presParOf" srcId="{28DB79C2-AF06-4674-AC39-350944CE7731}" destId="{6B856BFF-41EA-4B7C-9C69-FC2BB223D13B}" srcOrd="2" destOrd="0" presId="urn:microsoft.com/office/officeart/2005/8/layout/hProcess6"/>
    <dgm:cxn modelId="{6C0357B1-5187-4500-AB24-9BA0A98AD6BA}" type="presParOf" srcId="{6B856BFF-41EA-4B7C-9C69-FC2BB223D13B}" destId="{FB5B37EA-B4BB-4146-92C1-0FB27C8CBB71}" srcOrd="0" destOrd="0" presId="urn:microsoft.com/office/officeart/2005/8/layout/hProcess6"/>
    <dgm:cxn modelId="{77B8648E-BDDF-4EB3-B1D5-19DAD9E9A384}" type="presParOf" srcId="{6B856BFF-41EA-4B7C-9C69-FC2BB223D13B}" destId="{4DF967FF-F92C-41DD-8EDB-993D491EF448}" srcOrd="1" destOrd="0" presId="urn:microsoft.com/office/officeart/2005/8/layout/hProcess6"/>
    <dgm:cxn modelId="{EEEED7A1-3DDF-4D3F-AE58-8971F104EB9C}" type="presParOf" srcId="{6B856BFF-41EA-4B7C-9C69-FC2BB223D13B}" destId="{2734A0A9-A168-4F3D-BE5A-FCDFC457AA44}" srcOrd="2" destOrd="0" presId="urn:microsoft.com/office/officeart/2005/8/layout/hProcess6"/>
    <dgm:cxn modelId="{4B0FF880-3418-487D-BC72-A786046E513D}" type="presParOf" srcId="{6B856BFF-41EA-4B7C-9C69-FC2BB223D13B}" destId="{AEA3CAE3-3E1C-4F39-BB0E-D7472C7F1DFB}" srcOrd="3" destOrd="0" presId="urn:microsoft.com/office/officeart/2005/8/layout/hProcess6"/>
    <dgm:cxn modelId="{02B9DBD8-37EF-4D3A-B822-D1644F721A42}" type="presParOf" srcId="{28DB79C2-AF06-4674-AC39-350944CE7731}" destId="{88B07E24-F02C-4216-B973-474CA86D4AFE}" srcOrd="3" destOrd="0" presId="urn:microsoft.com/office/officeart/2005/8/layout/hProcess6"/>
    <dgm:cxn modelId="{BEB5F23B-5087-46FE-9044-0F5EAE5B889A}" type="presParOf" srcId="{28DB79C2-AF06-4674-AC39-350944CE7731}" destId="{3BB676CF-B126-4EE1-A7FC-5AB00D4ED4B7}" srcOrd="4" destOrd="0" presId="urn:microsoft.com/office/officeart/2005/8/layout/hProcess6"/>
    <dgm:cxn modelId="{2928ABDF-8C8E-4523-8E3F-EA4BE62CB6A3}" type="presParOf" srcId="{3BB676CF-B126-4EE1-A7FC-5AB00D4ED4B7}" destId="{FF7B0E7D-9CC1-481C-9C58-62E41C4BEC85}" srcOrd="0" destOrd="0" presId="urn:microsoft.com/office/officeart/2005/8/layout/hProcess6"/>
    <dgm:cxn modelId="{8EF71F11-FE29-47AC-AEC7-AB0385178A93}" type="presParOf" srcId="{3BB676CF-B126-4EE1-A7FC-5AB00D4ED4B7}" destId="{CA9A6BA5-F9D2-410F-96D7-763642866E04}" srcOrd="1" destOrd="0" presId="urn:microsoft.com/office/officeart/2005/8/layout/hProcess6"/>
    <dgm:cxn modelId="{A17DB8F9-3464-4710-BBDE-5C75772740CD}" type="presParOf" srcId="{3BB676CF-B126-4EE1-A7FC-5AB00D4ED4B7}" destId="{B6202E6D-424A-4951-8411-C75DC5360EAE}" srcOrd="2" destOrd="0" presId="urn:microsoft.com/office/officeart/2005/8/layout/hProcess6"/>
    <dgm:cxn modelId="{614048F1-89B5-4EAE-832F-C9569DD85143}" type="presParOf" srcId="{3BB676CF-B126-4EE1-A7FC-5AB00D4ED4B7}" destId="{5FFF795F-C7CD-42B9-BFC0-2ECC3CD6DF40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A66F7-42CC-4E59-A5FF-AB4D05A5470E}">
      <dsp:nvSpPr>
        <dsp:cNvPr id="0" name=""/>
        <dsp:cNvSpPr/>
      </dsp:nvSpPr>
      <dsp:spPr>
        <a:xfrm>
          <a:off x="711983" y="2487547"/>
          <a:ext cx="2826519" cy="247073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19685" rIns="39370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100" kern="1200" dirty="0" smtClean="0"/>
            <a:t>R0</a:t>
          </a:r>
          <a:endParaRPr lang="zh-CN" alt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100" kern="1200" dirty="0" smtClean="0"/>
            <a:t>P0</a:t>
          </a:r>
          <a:endParaRPr lang="zh-CN" alt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100" kern="1200" dirty="0" smtClean="0"/>
            <a:t>w0</a:t>
          </a:r>
          <a:endParaRPr lang="zh-CN" altLang="en-US" sz="3100" kern="1200" dirty="0"/>
        </a:p>
      </dsp:txBody>
      <dsp:txXfrm>
        <a:off x="1418612" y="2858157"/>
        <a:ext cx="1377928" cy="1729513"/>
      </dsp:txXfrm>
    </dsp:sp>
    <dsp:sp modelId="{1673F9C9-3296-4C2F-BB85-1BCAF05F2E63}">
      <dsp:nvSpPr>
        <dsp:cNvPr id="0" name=""/>
        <dsp:cNvSpPr/>
      </dsp:nvSpPr>
      <dsp:spPr>
        <a:xfrm>
          <a:off x="5353" y="3016284"/>
          <a:ext cx="1413259" cy="1413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</a:rPr>
            <a:t>Possion A0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12320" y="3223251"/>
        <a:ext cx="999325" cy="999325"/>
      </dsp:txXfrm>
    </dsp:sp>
    <dsp:sp modelId="{4DF967FF-F92C-41DD-8EDB-993D491EF448}">
      <dsp:nvSpPr>
        <dsp:cNvPr id="0" name=""/>
        <dsp:cNvSpPr/>
      </dsp:nvSpPr>
      <dsp:spPr>
        <a:xfrm>
          <a:off x="4421789" y="2487547"/>
          <a:ext cx="2826519" cy="247073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19685" rIns="39370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100" kern="1200" dirty="0" smtClean="0"/>
            <a:t>Rnew</a:t>
          </a:r>
          <a:endParaRPr lang="zh-CN" alt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100" kern="1200" dirty="0" smtClean="0"/>
            <a:t>Pnew</a:t>
          </a:r>
          <a:endParaRPr lang="zh-CN" alt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100" kern="1200" dirty="0" smtClean="0"/>
            <a:t>wnew</a:t>
          </a:r>
          <a:endParaRPr lang="zh-CN" altLang="en-US" sz="3100" kern="1200" dirty="0"/>
        </a:p>
      </dsp:txBody>
      <dsp:txXfrm>
        <a:off x="5128419" y="2858157"/>
        <a:ext cx="1377928" cy="1729513"/>
      </dsp:txXfrm>
    </dsp:sp>
    <dsp:sp modelId="{AEA3CAE3-3E1C-4F39-BB0E-D7472C7F1DFB}">
      <dsp:nvSpPr>
        <dsp:cNvPr id="0" name=""/>
        <dsp:cNvSpPr/>
      </dsp:nvSpPr>
      <dsp:spPr>
        <a:xfrm>
          <a:off x="3715159" y="3016284"/>
          <a:ext cx="1413259" cy="1413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chemeClr val="tx1"/>
              </a:solidFill>
            </a:rPr>
            <a:t>M =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chemeClr val="tx1"/>
              </a:solidFill>
            </a:rPr>
            <a:t>(1 - L)A0+LA1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3922126" y="3223251"/>
        <a:ext cx="999325" cy="999325"/>
      </dsp:txXfrm>
    </dsp:sp>
    <dsp:sp modelId="{CA9A6BA5-F9D2-410F-96D7-763642866E04}">
      <dsp:nvSpPr>
        <dsp:cNvPr id="0" name=""/>
        <dsp:cNvSpPr/>
      </dsp:nvSpPr>
      <dsp:spPr>
        <a:xfrm>
          <a:off x="8131596" y="2487547"/>
          <a:ext cx="2826519" cy="247073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19685" rIns="39370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100" kern="1200" dirty="0" smtClean="0"/>
            <a:t>R1</a:t>
          </a:r>
          <a:endParaRPr lang="zh-CN" alt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100" kern="1200" dirty="0" smtClean="0"/>
            <a:t>P1</a:t>
          </a:r>
          <a:endParaRPr lang="zh-CN" alt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100" kern="1200" dirty="0" smtClean="0"/>
            <a:t>w1</a:t>
          </a:r>
          <a:endParaRPr lang="zh-CN" altLang="en-US" sz="3100" kern="1200" dirty="0"/>
        </a:p>
      </dsp:txBody>
      <dsp:txXfrm>
        <a:off x="8838226" y="2858157"/>
        <a:ext cx="1377928" cy="1729513"/>
      </dsp:txXfrm>
    </dsp:sp>
    <dsp:sp modelId="{5FFF795F-C7CD-42B9-BFC0-2ECC3CD6DF40}">
      <dsp:nvSpPr>
        <dsp:cNvPr id="0" name=""/>
        <dsp:cNvSpPr/>
      </dsp:nvSpPr>
      <dsp:spPr>
        <a:xfrm>
          <a:off x="7424966" y="3016284"/>
          <a:ext cx="1413259" cy="1413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</a:rPr>
            <a:t>Helmholtz A1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7631933" y="3223251"/>
        <a:ext cx="999325" cy="999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4780-B26D-4D59-A04F-D7C14AC610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2ABD-8DB9-49CB-AC07-517FBD5B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6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4780-B26D-4D59-A04F-D7C14AC610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2ABD-8DB9-49CB-AC07-517FBD5B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4780-B26D-4D59-A04F-D7C14AC610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2ABD-8DB9-49CB-AC07-517FBD5B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4780-B26D-4D59-A04F-D7C14AC610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2ABD-8DB9-49CB-AC07-517FBD5B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2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4780-B26D-4D59-A04F-D7C14AC610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2ABD-8DB9-49CB-AC07-517FBD5B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4780-B26D-4D59-A04F-D7C14AC610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2ABD-8DB9-49CB-AC07-517FBD5B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9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4780-B26D-4D59-A04F-D7C14AC610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2ABD-8DB9-49CB-AC07-517FBD5B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4780-B26D-4D59-A04F-D7C14AC610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2ABD-8DB9-49CB-AC07-517FBD5B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5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4780-B26D-4D59-A04F-D7C14AC610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2ABD-8DB9-49CB-AC07-517FBD5B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4780-B26D-4D59-A04F-D7C14AC610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2ABD-8DB9-49CB-AC07-517FBD5B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4780-B26D-4D59-A04F-D7C14AC610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2ABD-8DB9-49CB-AC07-517FBD5B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2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4780-B26D-4D59-A04F-D7C14AC610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62ABD-8DB9-49CB-AC07-517FBD5B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4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号 4"/>
          <p:cNvSpPr/>
          <p:nvPr/>
        </p:nvSpPr>
        <p:spPr>
          <a:xfrm>
            <a:off x="-1220912" y="-200795"/>
            <a:ext cx="14310360" cy="6336792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8416" y="1642188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细网格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8416" y="3857394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粗网格</a:t>
            </a:r>
            <a:endParaRPr 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360645" y="1642188"/>
            <a:ext cx="615820" cy="20900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976465" y="1576873"/>
            <a:ext cx="578498" cy="21273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900195" y="1642188"/>
            <a:ext cx="615820" cy="20900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504237" y="1576873"/>
            <a:ext cx="578498" cy="21273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526289" y="1642188"/>
            <a:ext cx="615820" cy="20900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6129285" y="1554321"/>
            <a:ext cx="578498" cy="21273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078437" y="1591644"/>
            <a:ext cx="615820" cy="20900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695069" y="1554321"/>
            <a:ext cx="578498" cy="21273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957330" y="1184989"/>
            <a:ext cx="71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u0                       u1                          u2                          u3                      u4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4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8733452" y="2967135"/>
            <a:ext cx="790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Possion A0     →M1       </a:t>
            </a:r>
            <a:r>
              <a:rPr lang="en-US" dirty="0" smtClean="0"/>
              <a:t>→M2     →M3     →M4     →……→A1 Helmholtz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46853507"/>
              </p:ext>
            </p:extLst>
          </p:nvPr>
        </p:nvGraphicFramePr>
        <p:xfrm>
          <a:off x="606490" y="-345233"/>
          <a:ext cx="10963469" cy="744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手杖形箭头 5"/>
          <p:cNvSpPr/>
          <p:nvPr/>
        </p:nvSpPr>
        <p:spPr>
          <a:xfrm flipH="1">
            <a:off x="3741576" y="970384"/>
            <a:ext cx="3876868" cy="139026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 &lt; 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2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Enze</dc:creator>
  <cp:lastModifiedBy>Wang Enze</cp:lastModifiedBy>
  <cp:revision>3</cp:revision>
  <dcterms:created xsi:type="dcterms:W3CDTF">2018-05-02T09:03:31Z</dcterms:created>
  <dcterms:modified xsi:type="dcterms:W3CDTF">2018-05-02T09:49:33Z</dcterms:modified>
</cp:coreProperties>
</file>